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comments+xml" PartName="/ppt/comments/comment1.xml"/>
  <Override ContentType="application/vnd.openxmlformats-officedocument.presentationml.comments+xml" PartName="/ppt/comments/comment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129.xml"/>
  <Override ContentType="application/vnd.openxmlformats-officedocument.presentationml.slideLayout+xml" PartName="/ppt/slideLayouts/slideLayout29.xml"/>
  <Override ContentType="application/vnd.openxmlformats-officedocument.presentationml.slideLayout+xml" PartName="/ppt/slideLayouts/slideLayout137.xml"/>
  <Override ContentType="application/vnd.openxmlformats-officedocument.presentationml.slideLayout+xml" PartName="/ppt/slideLayouts/slideLayout96.xml"/>
  <Override ContentType="application/vnd.openxmlformats-officedocument.presentationml.slideLayout+xml" PartName="/ppt/slideLayouts/slideLayout110.xml"/>
  <Override ContentType="application/vnd.openxmlformats-officedocument.presentationml.slideLayout+xml" PartName="/ppt/slideLayouts/slideLayout153.xml"/>
  <Override ContentType="application/vnd.openxmlformats-officedocument.presentationml.slideLayout+xml" PartName="/ppt/slideLayouts/slideLayout61.xml"/>
  <Override ContentType="application/vnd.openxmlformats-officedocument.presentationml.slideLayout+xml" PartName="/ppt/slideLayouts/slideLayout145.xml"/>
  <Override ContentType="application/vnd.openxmlformats-officedocument.presentationml.slideLayout+xml" PartName="/ppt/slideLayouts/slideLayout102.xml"/>
  <Override ContentType="application/vnd.openxmlformats-officedocument.presentationml.slideLayout+xml" PartName="/ppt/slideLayouts/slideLayout188.xml"/>
  <Override ContentType="application/vnd.openxmlformats-officedocument.presentationml.slideLayout+xml" PartName="/ppt/slideLayouts/slideLayout165.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122.xml"/>
  <Override ContentType="application/vnd.openxmlformats-officedocument.presentationml.slideLayout+xml" PartName="/ppt/slideLayouts/slideLayout49.xml"/>
  <Override ContentType="application/vnd.openxmlformats-officedocument.presentationml.slideLayout+xml" PartName="/ppt/slideLayouts/slideLayout117.xml"/>
  <Override ContentType="application/vnd.openxmlformats-officedocument.presentationml.slideLayout+xml" PartName="/ppt/slideLayouts/slideLayout53.xml"/>
  <Override ContentType="application/vnd.openxmlformats-officedocument.presentationml.slideLayout+xml" PartName="/ppt/slideLayouts/slideLayout181.xml"/>
  <Override ContentType="application/vnd.openxmlformats-officedocument.presentationml.slideLayout+xml" PartName="/ppt/slideLayouts/slideLayout10.xml"/>
  <Override ContentType="application/vnd.openxmlformats-officedocument.presentationml.slideLayout+xml" PartName="/ppt/slideLayouts/slideLayout41.xml"/>
  <Override ContentType="application/vnd.openxmlformats-officedocument.presentationml.slideLayout+xml" PartName="/ppt/slideLayouts/slideLayout84.xml"/>
  <Override ContentType="application/vnd.openxmlformats-officedocument.presentationml.slideLayout+xml" PartName="/ppt/slideLayouts/slideLayout92.xml"/>
  <Override ContentType="application/vnd.openxmlformats-officedocument.presentationml.slideLayout+xml" PartName="/ppt/slideLayouts/slideLayout150.xml"/>
  <Override ContentType="application/vnd.openxmlformats-officedocument.presentationml.slideLayout+xml" PartName="/ppt/slideLayouts/slideLayout193.xml"/>
  <Override ContentType="application/vnd.openxmlformats-officedocument.presentationml.slideLayout+xml" PartName="/ppt/slideLayouts/slideLayout185.xml"/>
  <Override ContentType="application/vnd.openxmlformats-officedocument.presentationml.slideLayout+xml" PartName="/ppt/slideLayouts/slideLayout133.xml"/>
  <Override ContentType="application/vnd.openxmlformats-officedocument.presentationml.slideLayout+xml" PartName="/ppt/slideLayouts/slideLayout176.xml"/>
  <Override ContentType="application/vnd.openxmlformats-officedocument.presentationml.slideLayout+xml" PartName="/ppt/slideLayouts/slideLayout17.xml"/>
  <Override ContentType="application/vnd.openxmlformats-officedocument.presentationml.slideLayout+xml" PartName="/ppt/slideLayouts/slideLayout34.xml"/>
  <Override ContentType="application/vnd.openxmlformats-officedocument.presentationml.slideLayout+xml" PartName="/ppt/slideLayouts/slideLayout149.xml"/>
  <Override ContentType="application/vnd.openxmlformats-officedocument.presentationml.slideLayout+xml" PartName="/ppt/slideLayouts/slideLayout6.xml"/>
  <Override ContentType="application/vnd.openxmlformats-officedocument.presentationml.slideLayout+xml" PartName="/ppt/slideLayouts/slideLayout106.xml"/>
  <Override ContentType="application/vnd.openxmlformats-officedocument.presentationml.slideLayout+xml" PartName="/ppt/slideLayouts/slideLayout77.xml"/>
  <Override ContentType="application/vnd.openxmlformats-officedocument.presentationml.slideLayout+xml" PartName="/ppt/slideLayouts/slideLayout30.xml"/>
  <Override ContentType="application/vnd.openxmlformats-officedocument.presentationml.slideLayout+xml" PartName="/ppt/slideLayouts/slideLayout73.xml"/>
  <Override ContentType="application/vnd.openxmlformats-officedocument.presentationml.slideLayout+xml" PartName="/ppt/slideLayouts/slideLayout56.xml"/>
  <Override ContentType="application/vnd.openxmlformats-officedocument.presentationml.slideLayout+xml" PartName="/ppt/slideLayouts/slideLayout81.xml"/>
  <Override ContentType="application/vnd.openxmlformats-officedocument.presentationml.slideLayout+xml" PartName="/ppt/slideLayouts/slideLayout26.xml"/>
  <Override ContentType="application/vnd.openxmlformats-officedocument.presentationml.slideLayout+xml" PartName="/ppt/slideLayouts/slideLayout157.xml"/>
  <Override ContentType="application/vnd.openxmlformats-officedocument.presentationml.slideLayout+xml" PartName="/ppt/slideLayouts/slideLayout69.xml"/>
  <Override ContentType="application/vnd.openxmlformats-officedocument.presentationml.slideLayout+xml" PartName="/ppt/slideLayouts/slideLayout114.xml"/>
  <Override ContentType="application/vnd.openxmlformats-officedocument.presentationml.slideLayout+xml" PartName="/ppt/slideLayouts/slideLayout13.xml"/>
  <Override ContentType="application/vnd.openxmlformats-officedocument.presentationml.slideLayout+xml" PartName="/ppt/slideLayouts/slideLayout161.xml"/>
  <Override ContentType="application/vnd.openxmlformats-officedocument.presentationml.slideLayout+xml" PartName="/ppt/slideLayouts/slideLayout172.xml"/>
  <Override ContentType="application/vnd.openxmlformats-officedocument.presentationml.slideLayout+xml" PartName="/ppt/slideLayouts/slideLayout142.xml"/>
  <Override ContentType="application/vnd.openxmlformats-officedocument.presentationml.slideLayout+xml" PartName="/ppt/slideLayouts/slideLayout125.xml"/>
  <Override ContentType="application/vnd.openxmlformats-officedocument.presentationml.slideLayout+xml" PartName="/ppt/slideLayouts/slideLayout88.xml"/>
  <Override ContentType="application/vnd.openxmlformats-officedocument.presentationml.slideLayout+xml" PartName="/ppt/slideLayouts/slideLayout168.xml"/>
  <Override ContentType="application/vnd.openxmlformats-officedocument.presentationml.slideLayout+xml" PartName="/ppt/slideLayouts/slideLayout45.xml"/>
  <Override ContentType="application/vnd.openxmlformats-officedocument.presentationml.slideLayout+xml" PartName="/ppt/slideLayouts/slideLayout189.xml"/>
  <Override ContentType="application/vnd.openxmlformats-officedocument.presentationml.slideLayout+xml" PartName="/ppt/slideLayouts/slideLayout62.xml"/>
  <Override ContentType="application/vnd.openxmlformats-officedocument.presentationml.slideLayout+xml" PartName="/ppt/slideLayouts/slideLayout146.xml"/>
  <Override ContentType="application/vnd.openxmlformats-officedocument.presentationml.slideLayout+xml" PartName="/ppt/slideLayouts/slideLayout103.xml"/>
  <Override ContentType="application/vnd.openxmlformats-officedocument.presentationml.slideLayout+xml" PartName="/ppt/slideLayouts/slideLayout46.xml"/>
  <Override ContentType="application/vnd.openxmlformats-officedocument.presentationml.slideLayout+xml" PartName="/ppt/slideLayouts/slideLayout89.xml"/>
  <Override ContentType="application/vnd.openxmlformats-officedocument.presentationml.slideLayout+xml" PartName="/ppt/slideLayouts/slideLayout70.xml"/>
  <Override ContentType="application/vnd.openxmlformats-officedocument.presentationml.slideLayout+xml" PartName="/ppt/slideLayouts/slideLayout128.xml"/>
  <Override ContentType="application/vnd.openxmlformats-officedocument.presentationml.slideLayout+xml" PartName="/ppt/slideLayouts/slideLayout2.xml"/>
  <Override ContentType="application/vnd.openxmlformats-officedocument.presentationml.slideLayout+xml" PartName="/ppt/slideLayouts/slideLayout180.xml"/>
  <Override ContentType="application/vnd.openxmlformats-officedocument.presentationml.slideLayout+xml" PartName="/ppt/slideLayouts/slideLayout52.xml"/>
  <Override ContentType="application/vnd.openxmlformats-officedocument.presentationml.slideLayout+xml" PartName="/ppt/slideLayouts/slideLayout95.xml"/>
  <Override ContentType="application/vnd.openxmlformats-officedocument.presentationml.slideLayout+xml" PartName="/ppt/slideLayouts/slideLayout162.xml"/>
  <Override ContentType="application/vnd.openxmlformats-officedocument.presentationml.slideLayout+xml" PartName="/ppt/slideLayouts/slideLayout64.xml"/>
  <Override ContentType="application/vnd.openxmlformats-officedocument.presentationml.slideLayout+xml" PartName="/ppt/slideLayouts/slideLayout99.xml"/>
  <Override ContentType="application/vnd.openxmlformats-officedocument.presentationml.slideLayout+xml" PartName="/ppt/slideLayouts/slideLayout21.xml"/>
  <Override ContentType="application/vnd.openxmlformats-officedocument.presentationml.slideLayout+xml" PartName="/ppt/slideLayouts/slideLayout152.xml"/>
  <Override ContentType="application/vnd.openxmlformats-officedocument.presentationml.slideLayout+xml" PartName="/ppt/slideLayouts/slideLayout18.xml"/>
  <Override ContentType="application/vnd.openxmlformats-officedocument.presentationml.slideLayout+xml" PartName="/ppt/slideLayouts/slideLayout118.xml"/>
  <Override ContentType="application/vnd.openxmlformats-officedocument.presentationml.slideLayout+xml" PartName="/ppt/slideLayouts/slideLayout85.xml"/>
  <Override ContentType="application/vnd.openxmlformats-officedocument.presentationml.slideLayout+xml" PartName="/ppt/slideLayouts/slideLayout177.xml"/>
  <Override ContentType="application/vnd.openxmlformats-officedocument.presentationml.slideLayout+xml" PartName="/ppt/slideLayouts/slideLayout79.xml"/>
  <Override ContentType="application/vnd.openxmlformats-officedocument.presentationml.slideLayout+xml" PartName="/ppt/slideLayouts/slideLayout134.xml"/>
  <Override ContentType="application/vnd.openxmlformats-officedocument.presentationml.slideLayout+xml" PartName="/ppt/slideLayouts/slideLayout36.xml"/>
  <Override ContentType="application/vnd.openxmlformats-officedocument.presentationml.slideLayout+xml" PartName="/ppt/slideLayouts/slideLayout184.xml"/>
  <Override ContentType="application/vnd.openxmlformats-officedocument.presentationml.slideLayout+xml" PartName="/ppt/slideLayouts/slideLayout141.xml"/>
  <Override ContentType="application/vnd.openxmlformats-officedocument.presentationml.slideLayout+xml" PartName="/ppt/slideLayouts/slideLayout7.xml"/>
  <Override ContentType="application/vnd.openxmlformats-officedocument.presentationml.slideLayout+xml" PartName="/ppt/slideLayouts/slideLayout167.xml"/>
  <Override ContentType="application/vnd.openxmlformats-officedocument.presentationml.slideLayout+xml" PartName="/ppt/slideLayouts/slideLayout107.xml"/>
  <Override ContentType="application/vnd.openxmlformats-officedocument.presentationml.slideLayout+xml" PartName="/ppt/slideLayouts/slideLayout124.xml"/>
  <Override ContentType="application/vnd.openxmlformats-officedocument.presentationml.slideLayout+xml" PartName="/ppt/slideLayouts/slideLayout25.xml"/>
  <Override ContentType="application/vnd.openxmlformats-officedocument.presentationml.slideLayout+xml" PartName="/ppt/slideLayouts/slideLayout74.xml"/>
  <Override ContentType="application/vnd.openxmlformats-officedocument.presentationml.slideLayout+xml" PartName="/ppt/slideLayouts/slideLayout42.xml"/>
  <Override ContentType="application/vnd.openxmlformats-officedocument.presentationml.slideLayout+xml" PartName="/ppt/slideLayouts/slideLayout91.xml"/>
  <Override ContentType="application/vnd.openxmlformats-officedocument.presentationml.slideLayout+xml" PartName="/ppt/slideLayouts/slideLayout68.xml"/>
  <Override ContentType="application/vnd.openxmlformats-officedocument.presentationml.slideLayout+xml" PartName="/ppt/slideLayouts/slideLayout190.xml"/>
  <Override ContentType="application/vnd.openxmlformats-officedocument.presentationml.slideLayout+xml" PartName="/ppt/slideLayouts/slideLayout130.xml"/>
  <Override ContentType="application/vnd.openxmlformats-officedocument.presentationml.slideLayout+xml" PartName="/ppt/slideLayouts/slideLayout113.xml"/>
  <Override ContentType="application/vnd.openxmlformats-officedocument.presentationml.slideLayout+xml" PartName="/ppt/slideLayouts/slideLayout57.xml"/>
  <Override ContentType="application/vnd.openxmlformats-officedocument.presentationml.slideLayout+xml" PartName="/ppt/slideLayouts/slideLayout31.xml"/>
  <Override ContentType="application/vnd.openxmlformats-officedocument.presentationml.slideLayout+xml" PartName="/ppt/slideLayouts/slideLayout80.xml"/>
  <Override ContentType="application/vnd.openxmlformats-officedocument.presentationml.slideLayout+xml" PartName="/ppt/slideLayouts/slideLayout139.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156.xml"/>
  <Override ContentType="application/vnd.openxmlformats-officedocument.presentationml.slideLayout+xml" PartName="/ppt/slideLayouts/slideLayout173.xml"/>
  <Override ContentType="application/vnd.openxmlformats-officedocument.presentationml.slideLayout+xml" PartName="/ppt/slideLayouts/slideLayout171.xml"/>
  <Override ContentType="application/vnd.openxmlformats-officedocument.presentationml.slideLayout+xml" PartName="/ppt/slideLayouts/slideLayout120.xml"/>
  <Override ContentType="application/vnd.openxmlformats-officedocument.presentationml.slideLayout+xml" PartName="/ppt/slideLayouts/slideLayout163.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98.xml"/>
  <Override ContentType="application/vnd.openxmlformats-officedocument.presentationml.slideLayout+xml" PartName="/ppt/slideLayouts/slideLayout12.xml"/>
  <Override ContentType="application/vnd.openxmlformats-officedocument.presentationml.slideLayout+xml" PartName="/ppt/slideLayouts/slideLayout119.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78.xml"/>
  <Override ContentType="application/vnd.openxmlformats-officedocument.presentationml.slideLayout+xml" PartName="/ppt/slideLayouts/slideLayout35.xml"/>
  <Override ContentType="application/vnd.openxmlformats-officedocument.presentationml.slideLayout+xml" PartName="/ppt/slideLayouts/slideLayout178.xml"/>
  <Override ContentType="application/vnd.openxmlformats-officedocument.presentationml.slideLayout+xml" PartName="/ppt/slideLayouts/slideLayout135.xml"/>
  <Override ContentType="application/vnd.openxmlformats-officedocument.presentationml.slideLayout+xml" PartName="/ppt/slideLayouts/slideLayout104.xml"/>
  <Override ContentType="application/vnd.openxmlformats-officedocument.presentationml.slideLayout+xml" PartName="/ppt/slideLayouts/slideLayout19.xml"/>
  <Override ContentType="application/vnd.openxmlformats-officedocument.presentationml.slideLayout+xml" PartName="/ppt/slideLayouts/slideLayout147.xml"/>
  <Override ContentType="application/vnd.openxmlformats-officedocument.presentationml.slideLayout+xml" PartName="/ppt/slideLayouts/slideLayout194.xml"/>
  <Override ContentType="application/vnd.openxmlformats-officedocument.presentationml.slideLayout+xml" PartName="/ppt/slideLayouts/slideLayout71.xml"/>
  <Override ContentType="application/vnd.openxmlformats-officedocument.presentationml.slideLayout+xml" PartName="/ppt/slideLayouts/slideLayout151.xml"/>
  <Override ContentType="application/vnd.openxmlformats-officedocument.presentationml.slideLayout+xml" PartName="/ppt/slideLayouts/slideLayout24.xml"/>
  <Override ContentType="application/vnd.openxmlformats-officedocument.presentationml.slideLayout+xml" PartName="/ppt/slideLayouts/slideLayout159.xml"/>
  <Override ContentType="application/vnd.openxmlformats-officedocument.presentationml.slideLayout+xml" PartName="/ppt/slideLayouts/slideLayout67.xml"/>
  <Override ContentType="application/vnd.openxmlformats-officedocument.presentationml.slideLayout+xml" PartName="/ppt/slideLayouts/slideLayout116.xml"/>
  <Override ContentType="application/vnd.openxmlformats-officedocument.presentationml.slideLayout+xml" PartName="/ppt/slideLayouts/slideLayout83.xml"/>
  <Override ContentType="application/vnd.openxmlformats-officedocument.presentationml.slideLayout+xml" PartName="/ppt/slideLayouts/slideLayout40.xml"/>
  <Override ContentType="application/vnd.openxmlformats-officedocument.presentationml.slideLayout+xml" PartName="/ppt/slideLayouts/slideLayout183.xml"/>
  <Override ContentType="application/vnd.openxmlformats-officedocument.presentationml.slideLayout+xml" PartName="/ppt/slideLayouts/slideLayout166.xml"/>
  <Override ContentType="application/vnd.openxmlformats-officedocument.presentationml.slideLayout+xml" PartName="/ppt/slideLayouts/slideLayout140.xml"/>
  <Override ContentType="application/vnd.openxmlformats-officedocument.presentationml.slideLayout+xml" PartName="/ppt/slideLayouts/slideLayout90.xml"/>
  <Override ContentType="application/vnd.openxmlformats-officedocument.presentationml.slideLayout+xml" PartName="/ppt/slideLayouts/slideLayout123.xml"/>
  <Override ContentType="application/vnd.openxmlformats-officedocument.presentationml.slideLayout+xml" PartName="/ppt/slideLayouts/slideLayout86.xml"/>
  <Override ContentType="application/vnd.openxmlformats-officedocument.presentationml.slideLayout+xml" PartName="/ppt/slideLayouts/slideLayout127.xml"/>
  <Override ContentType="application/vnd.openxmlformats-officedocument.presentationml.slideLayout+xml" PartName="/ppt/slideLayouts/slideLayout43.xml"/>
  <Override ContentType="application/vnd.openxmlformats-officedocument.presentationml.slideLayout+xml" PartName="/ppt/slideLayouts/slideLayout51.xml"/>
  <Override ContentType="application/vnd.openxmlformats-officedocument.presentationml.slideLayout+xml" PartName="/ppt/slideLayouts/slideLayout94.xml"/>
  <Override ContentType="application/vnd.openxmlformats-officedocument.presentationml.slideLayout+xml" PartName="/ppt/slideLayouts/slideLayout1.xml"/>
  <Override ContentType="application/vnd.openxmlformats-officedocument.presentationml.slideLayout+xml" PartName="/ppt/slideLayouts/slideLayout174.xml"/>
  <Override ContentType="application/vnd.openxmlformats-officedocument.presentationml.slideLayout+xml" PartName="/ppt/slideLayouts/slideLayout39.xml"/>
  <Override ContentType="application/vnd.openxmlformats-officedocument.presentationml.slideLayout+xml" PartName="/ppt/slideLayouts/slideLayout144.xml"/>
  <Override ContentType="application/vnd.openxmlformats-officedocument.presentationml.slideLayout+xml" PartName="/ppt/slideLayouts/slideLayout131.xml"/>
  <Override ContentType="application/vnd.openxmlformats-officedocument.presentationml.slideLayout+xml" PartName="/ppt/slideLayouts/slideLayout187.xml"/>
  <Override ContentType="application/vnd.openxmlformats-officedocument.presentationml.slideLayout+xml" PartName="/ppt/slideLayouts/slideLayout191.xml"/>
  <Override ContentType="application/vnd.openxmlformats-officedocument.presentationml.slideLayout+xml" PartName="/ppt/slideLayouts/slideLayout28.xml"/>
  <Override ContentType="application/vnd.openxmlformats-officedocument.presentationml.slideLayout+xml" PartName="/ppt/slideLayouts/slideLayout155.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112.xml"/>
  <Override ContentType="application/vnd.openxmlformats-officedocument.presentationml.slideLayout+xml" PartName="/ppt/slideLayouts/slideLayout8.xml"/>
  <Override ContentType="application/vnd.openxmlformats-officedocument.presentationml.slideLayout+xml" PartName="/ppt/slideLayouts/slideLayout75.xml"/>
  <Override ContentType="application/vnd.openxmlformats-officedocument.presentationml.slideLayout+xml" PartName="/ppt/slideLayouts/slideLayout108.xml"/>
  <Override ContentType="application/vnd.openxmlformats-officedocument.presentationml.slideLayout+xml" PartName="/ppt/slideLayouts/slideLayout138.xml"/>
  <Override ContentType="application/vnd.openxmlformats-officedocument.presentationml.slideLayout+xml" PartName="/ppt/slideLayouts/slideLayout32.xml"/>
  <Override ContentType="application/vnd.openxmlformats-officedocument.presentationml.slideLayout+xml" PartName="/ppt/slideLayouts/slideLayout97.xml"/>
  <Override ContentType="application/vnd.openxmlformats-officedocument.presentationml.slideLayout+xml" PartName="/ppt/slideLayouts/slideLayout111.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154.xml"/>
  <Override ContentType="application/vnd.openxmlformats-officedocument.presentationml.slideLayout+xml" PartName="/ppt/slideLayouts/slideLayout38.xml"/>
  <Override ContentType="application/vnd.openxmlformats-officedocument.presentationml.slideLayout+xml" PartName="/ppt/slideLayouts/slideLayout170.xml"/>
  <Override ContentType="application/vnd.openxmlformats-officedocument.presentationml.slideLayout+xml" PartName="/ppt/slideLayouts/slideLayout101.xml"/>
  <Override ContentType="application/vnd.openxmlformats-officedocument.presentationml.slideLayout+xml" PartName="/ppt/slideLayouts/slideLayout179.xml"/>
  <Override ContentType="application/vnd.openxmlformats-officedocument.presentationml.slideLayout+xml" PartName="/ppt/slideLayouts/slideLayout60.xml"/>
  <Override ContentType="application/vnd.openxmlformats-officedocument.presentationml.slideLayout+xml" PartName="/ppt/slideLayouts/slideLayout136.xml"/>
  <Override ContentType="application/vnd.openxmlformats-officedocument.presentationml.slideLayout+xml" PartName="/ppt/slideLayouts/slideLayout105.xml"/>
  <Override ContentType="application/vnd.openxmlformats-officedocument.presentationml.slideLayout+xml" PartName="/ppt/slideLayouts/slideLayout182.xml"/>
  <Override ContentType="application/vnd.openxmlformats-officedocument.presentationml.slideLayout+xml" PartName="/ppt/slideLayouts/slideLayout148.xml"/>
  <Override ContentType="application/vnd.openxmlformats-officedocument.presentationml.slideLayout+xml" PartName="/ppt/slideLayouts/slideLayout48.xml"/>
  <Override ContentType="application/vnd.openxmlformats-officedocument.presentationml.slideLayout+xml" PartName="/ppt/slideLayouts/slideLayout72.xml"/>
  <Override ContentType="application/vnd.openxmlformats-officedocument.presentationml.slideLayout+xml" PartName="/ppt/slideLayouts/slideLayout164.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23.xml"/>
  <Override ContentType="application/vnd.openxmlformats-officedocument.presentationml.slideLayout+xml" PartName="/ppt/slideLayouts/slideLayout121.xml"/>
  <Override ContentType="application/vnd.openxmlformats-officedocument.presentationml.slideLayout+xml" PartName="/ppt/slideLayouts/slideLayout16.xml"/>
  <Override ContentType="application/vnd.openxmlformats-officedocument.presentationml.slideLayout+xml" PartName="/ppt/slideLayouts/slideLayout76.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109.xml"/>
  <Override ContentType="application/vnd.openxmlformats-officedocument.presentationml.slideLayout+xml" PartName="/ppt/slideLayouts/slideLayout158.xml"/>
  <Override ContentType="application/vnd.openxmlformats-officedocument.presentationml.slideLayout+xml" PartName="/ppt/slideLayouts/slideLayout115.xml"/>
  <Override ContentType="application/vnd.openxmlformats-officedocument.presentationml.slideLayout+xml" PartName="/ppt/slideLayouts/slideLayout192.xml"/>
  <Override ContentType="application/vnd.openxmlformats-officedocument.presentationml.slideLayout+xml" PartName="/ppt/slideLayouts/slideLayout82.xml"/>
  <Override ContentType="application/vnd.openxmlformats-officedocument.presentationml.slideLayout+xml" PartName="/ppt/slideLayouts/slideLayout132.xml"/>
  <Override ContentType="application/vnd.openxmlformats-officedocument.presentationml.slideLayout+xml" PartName="/ppt/slideLayouts/slideLayout175.xml"/>
  <Override ContentType="application/vnd.openxmlformats-officedocument.presentationml.slideLayout+xml" PartName="/ppt/slideLayouts/slideLayout100.xml"/>
  <Override ContentType="application/vnd.openxmlformats-officedocument.presentationml.slideLayout+xml" PartName="/ppt/slideLayouts/slideLayout143.xml"/>
  <Override ContentType="application/vnd.openxmlformats-officedocument.presentationml.slideLayout+xml" PartName="/ppt/slideLayouts/slideLayout126.xml"/>
  <Override ContentType="application/vnd.openxmlformats-officedocument.presentationml.slideLayout+xml" PartName="/ppt/slideLayouts/slideLayout87.xml"/>
  <Override ContentType="application/vnd.openxmlformats-officedocument.presentationml.slideLayout+xml" PartName="/ppt/slideLayouts/slideLayout9.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69.xml"/>
  <Override ContentType="application/vnd.openxmlformats-officedocument.presentationml.slideLayout+xml" PartName="/ppt/slideLayouts/slideLayout93.xml"/>
  <Override ContentType="application/vnd.openxmlformats-officedocument.presentationml.slideLayout+xml" PartName="/ppt/slideLayouts/slideLayout27.xml"/>
  <Override ContentType="application/vnd.openxmlformats-officedocument.presentationml.slideLayout+xml" PartName="/ppt/slideLayouts/slideLayout186.xml"/>
  <Override ContentType="application/vnd.openxmlformats-officedocument.presentationml.slideLayout+xml" PartName="/ppt/slideLayouts/slideLayout160.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Master+xml" PartName="/ppt/slideMasters/slideMaster5.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commentAuthors+xml" PartName="/ppt/commentAuthors.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6.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842" r:id="rId5"/>
    <p:sldMasterId id="2147483843" r:id="rId6"/>
    <p:sldMasterId id="2147483844" r:id="rId7"/>
    <p:sldMasterId id="2147483845" r:id="rId8"/>
    <p:sldMasterId id="2147483846" r:id="rId9"/>
  </p:sldMasterIdLst>
  <p:notesMasterIdLst>
    <p:notesMasterId r:id="rId10"/>
  </p:notesMasterIdLst>
  <p:sldIdLst>
    <p:sldId id="256" r:id="rId11"/>
    <p:sldId id="257" r:id="rId12"/>
    <p:sldId id="258" r:id="rId13"/>
    <p:sldId id="259" r:id="rId14"/>
    <p:sldId id="260" r:id="rId15"/>
    <p:sldId id="261" r:id="rId16"/>
    <p:sldId id="262" r:id="rId17"/>
    <p:sldId id="263" r:id="rId18"/>
    <p:sldId id="264" r:id="rId19"/>
    <p:sldId id="265" r:id="rId20"/>
    <p:sldId id="266" r:id="rId21"/>
    <p:sldId id="267" r:id="rId22"/>
    <p:sldId id="268" r:id="rId23"/>
    <p:sldId id="269" r:id="rId24"/>
    <p:sldId id="270" r:id="rId25"/>
    <p:sldId id="271" r:id="rId26"/>
    <p:sldId id="272" r:id="rId27"/>
    <p:sldId id="273" r:id="rId28"/>
    <p:sldId id="274" r:id="rId29"/>
    <p:sldId id="275" r:id="rId30"/>
    <p:sldId id="276" r:id="rId31"/>
    <p:sldId id="277" r:id="rId32"/>
    <p:sldId id="278" r:id="rId33"/>
    <p:sldId id="279" r:id="rId34"/>
    <p:sldId id="280" r:id="rId35"/>
  </p:sldIdLst>
  <p:sldSz cy="5143500" cx="9144000"/>
  <p:notesSz cx="6858000" cy="9144000"/>
  <p:embeddedFontLst>
    <p:embeddedFont>
      <p:font typeface="Raleway Black"/>
      <p:bold r:id="rId36"/>
      <p:boldItalic r:id="rId37"/>
    </p:embeddedFont>
    <p:embeddedFont>
      <p:font typeface="Poppins Light"/>
      <p:regular r:id="rId38"/>
      <p:bold r:id="rId39"/>
      <p:italic r:id="rId40"/>
      <p:boldItalic r:id="rId41"/>
    </p:embeddedFont>
    <p:embeddedFont>
      <p:font typeface="Century Gothic"/>
      <p:regular r:id="rId42"/>
      <p:bold r:id="rId43"/>
      <p:italic r:id="rId44"/>
      <p:boldItalic r:id="rId45"/>
    </p:embeddedFont>
    <p:embeddedFont>
      <p:font typeface="Raleway SemiBold"/>
      <p:regular r:id="rId46"/>
      <p:bold r:id="rId47"/>
      <p:italic r:id="rId48"/>
      <p:boldItalic r:id="rId49"/>
    </p:embeddedFont>
    <p:embeddedFont>
      <p:font typeface="Roboto"/>
      <p:regular r:id="rId50"/>
      <p:bold r:id="rId51"/>
      <p:italic r:id="rId52"/>
      <p:boldItalic r:id="rId53"/>
    </p:embeddedFont>
    <p:embeddedFont>
      <p:font typeface="Montserrat"/>
      <p:regular r:id="rId54"/>
      <p:bold r:id="rId55"/>
      <p:italic r:id="rId56"/>
      <p:boldItalic r:id="rId57"/>
    </p:embeddedFont>
    <p:embeddedFont>
      <p:font typeface="Open Sans SemiBold"/>
      <p:regular r:id="rId58"/>
      <p:bold r:id="rId59"/>
      <p:italic r:id="rId60"/>
      <p:boldItalic r:id="rId61"/>
    </p:embeddedFont>
    <p:embeddedFont>
      <p:font typeface="Open Sans ExtraBold"/>
      <p:bold r:id="rId62"/>
      <p:boldItalic r:id="rId63"/>
    </p:embeddedFont>
    <p:embeddedFont>
      <p:font typeface="Open Sans Medium"/>
      <p:regular r:id="rId64"/>
      <p:bold r:id="rId65"/>
      <p:italic r:id="rId66"/>
      <p:boldItalic r:id="rId67"/>
    </p:embeddedFont>
    <p:embeddedFont>
      <p:font typeface="Open Sans"/>
      <p:regular r:id="rId68"/>
      <p:bold r:id="rId69"/>
      <p:italic r:id="rId70"/>
      <p:boldItalic r:id="rId7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commentAuthors.xml><?xml version="1.0" encoding="utf-8"?>
<p:cmAuthor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Author clrIdx="0" id="0" initials="" lastIdx="2" name="Rosie Fee"/>
  <p:cmAuthor clrIdx="1" id="1" initials="" lastIdx="1" name="Emily Worthington"/>
  <p:cmAuthor clrIdx="2" id="2" initials="" lastIdx="1" name="Yassir Abbassi"/>
</p:cmAuthorLst>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C312179A-FD64-43D7-ADD7-8239B8110262}">
  <a:tblStyle styleId="{C312179A-FD64-43D7-ADD7-8239B8110262}"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font" Target="fonts/PoppinsLight-italic.fntdata"/><Relationship Id="rId42" Type="http://schemas.openxmlformats.org/officeDocument/2006/relationships/font" Target="fonts/CenturyGothic-regular.fntdata"/><Relationship Id="rId41" Type="http://schemas.openxmlformats.org/officeDocument/2006/relationships/font" Target="fonts/PoppinsLight-boldItalic.fntdata"/><Relationship Id="rId44" Type="http://schemas.openxmlformats.org/officeDocument/2006/relationships/font" Target="fonts/CenturyGothic-italic.fntdata"/><Relationship Id="rId43" Type="http://schemas.openxmlformats.org/officeDocument/2006/relationships/font" Target="fonts/CenturyGothic-bold.fntdata"/><Relationship Id="rId46" Type="http://schemas.openxmlformats.org/officeDocument/2006/relationships/font" Target="fonts/RalewaySemiBold-regular.fntdata"/><Relationship Id="rId45" Type="http://schemas.openxmlformats.org/officeDocument/2006/relationships/font" Target="fonts/CenturyGothic-boldItalic.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commentAuthors" Target="commentAuthors.xml"/><Relationship Id="rId9" Type="http://schemas.openxmlformats.org/officeDocument/2006/relationships/slideMaster" Target="slideMasters/slideMaster5.xml"/><Relationship Id="rId48" Type="http://schemas.openxmlformats.org/officeDocument/2006/relationships/font" Target="fonts/RalewaySemiBold-italic.fntdata"/><Relationship Id="rId47" Type="http://schemas.openxmlformats.org/officeDocument/2006/relationships/font" Target="fonts/RalewaySemiBold-bold.fntdata"/><Relationship Id="rId49" Type="http://schemas.openxmlformats.org/officeDocument/2006/relationships/font" Target="fonts/RalewaySemiBold-boldItalic.fntdata"/><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slideMaster" Target="slideMasters/slideMaster3.xml"/><Relationship Id="rId8" Type="http://schemas.openxmlformats.org/officeDocument/2006/relationships/slideMaster" Target="slideMasters/slideMaster4.xml"/><Relationship Id="rId31" Type="http://schemas.openxmlformats.org/officeDocument/2006/relationships/slide" Target="slides/slide21.xml"/><Relationship Id="rId30" Type="http://schemas.openxmlformats.org/officeDocument/2006/relationships/slide" Target="slides/slide20.xml"/><Relationship Id="rId33" Type="http://schemas.openxmlformats.org/officeDocument/2006/relationships/slide" Target="slides/slide23.xml"/><Relationship Id="rId32" Type="http://schemas.openxmlformats.org/officeDocument/2006/relationships/slide" Target="slides/slide22.xml"/><Relationship Id="rId35" Type="http://schemas.openxmlformats.org/officeDocument/2006/relationships/slide" Target="slides/slide25.xml"/><Relationship Id="rId34" Type="http://schemas.openxmlformats.org/officeDocument/2006/relationships/slide" Target="slides/slide24.xml"/><Relationship Id="rId71" Type="http://schemas.openxmlformats.org/officeDocument/2006/relationships/font" Target="fonts/OpenSans-boldItalic.fntdata"/><Relationship Id="rId70" Type="http://schemas.openxmlformats.org/officeDocument/2006/relationships/font" Target="fonts/OpenSans-italic.fntdata"/><Relationship Id="rId37" Type="http://schemas.openxmlformats.org/officeDocument/2006/relationships/font" Target="fonts/RalewayBlack-boldItalic.fntdata"/><Relationship Id="rId36" Type="http://schemas.openxmlformats.org/officeDocument/2006/relationships/font" Target="fonts/RalewayBlack-bold.fntdata"/><Relationship Id="rId39" Type="http://schemas.openxmlformats.org/officeDocument/2006/relationships/font" Target="fonts/PoppinsLight-bold.fntdata"/><Relationship Id="rId38" Type="http://schemas.openxmlformats.org/officeDocument/2006/relationships/font" Target="fonts/PoppinsLight-regular.fntdata"/><Relationship Id="rId62" Type="http://schemas.openxmlformats.org/officeDocument/2006/relationships/font" Target="fonts/OpenSansExtraBold-bold.fntdata"/><Relationship Id="rId61" Type="http://schemas.openxmlformats.org/officeDocument/2006/relationships/font" Target="fonts/OpenSansSemiBold-boldItalic.fntdata"/><Relationship Id="rId20" Type="http://schemas.openxmlformats.org/officeDocument/2006/relationships/slide" Target="slides/slide10.xml"/><Relationship Id="rId64" Type="http://schemas.openxmlformats.org/officeDocument/2006/relationships/font" Target="fonts/OpenSansMedium-regular.fntdata"/><Relationship Id="rId63" Type="http://schemas.openxmlformats.org/officeDocument/2006/relationships/font" Target="fonts/OpenSansExtraBold-boldItalic.fntdata"/><Relationship Id="rId22" Type="http://schemas.openxmlformats.org/officeDocument/2006/relationships/slide" Target="slides/slide12.xml"/><Relationship Id="rId66" Type="http://schemas.openxmlformats.org/officeDocument/2006/relationships/font" Target="fonts/OpenSansMedium-italic.fntdata"/><Relationship Id="rId21" Type="http://schemas.openxmlformats.org/officeDocument/2006/relationships/slide" Target="slides/slide11.xml"/><Relationship Id="rId65" Type="http://schemas.openxmlformats.org/officeDocument/2006/relationships/font" Target="fonts/OpenSansMedium-bold.fntdata"/><Relationship Id="rId24" Type="http://schemas.openxmlformats.org/officeDocument/2006/relationships/slide" Target="slides/slide14.xml"/><Relationship Id="rId68" Type="http://schemas.openxmlformats.org/officeDocument/2006/relationships/font" Target="fonts/OpenSans-regular.fntdata"/><Relationship Id="rId23" Type="http://schemas.openxmlformats.org/officeDocument/2006/relationships/slide" Target="slides/slide13.xml"/><Relationship Id="rId67" Type="http://schemas.openxmlformats.org/officeDocument/2006/relationships/font" Target="fonts/OpenSansMedium-boldItalic.fntdata"/><Relationship Id="rId60" Type="http://schemas.openxmlformats.org/officeDocument/2006/relationships/font" Target="fonts/OpenSansSemiBold-italic.fntdata"/><Relationship Id="rId26" Type="http://schemas.openxmlformats.org/officeDocument/2006/relationships/slide" Target="slides/slide16.xml"/><Relationship Id="rId25" Type="http://schemas.openxmlformats.org/officeDocument/2006/relationships/slide" Target="slides/slide15.xml"/><Relationship Id="rId69" Type="http://schemas.openxmlformats.org/officeDocument/2006/relationships/font" Target="fonts/OpenSans-bold.fntdata"/><Relationship Id="rId28" Type="http://schemas.openxmlformats.org/officeDocument/2006/relationships/slide" Target="slides/slide18.xml"/><Relationship Id="rId27" Type="http://schemas.openxmlformats.org/officeDocument/2006/relationships/slide" Target="slides/slide17.xml"/><Relationship Id="rId29" Type="http://schemas.openxmlformats.org/officeDocument/2006/relationships/slide" Target="slides/slide19.xml"/><Relationship Id="rId51" Type="http://schemas.openxmlformats.org/officeDocument/2006/relationships/font" Target="fonts/Roboto-bold.fntdata"/><Relationship Id="rId50" Type="http://schemas.openxmlformats.org/officeDocument/2006/relationships/font" Target="fonts/Roboto-regular.fntdata"/><Relationship Id="rId53" Type="http://schemas.openxmlformats.org/officeDocument/2006/relationships/font" Target="fonts/Roboto-boldItalic.fntdata"/><Relationship Id="rId52" Type="http://schemas.openxmlformats.org/officeDocument/2006/relationships/font" Target="fonts/Roboto-italic.fntdata"/><Relationship Id="rId11" Type="http://schemas.openxmlformats.org/officeDocument/2006/relationships/slide" Target="slides/slide1.xml"/><Relationship Id="rId55" Type="http://schemas.openxmlformats.org/officeDocument/2006/relationships/font" Target="fonts/Montserrat-bold.fntdata"/><Relationship Id="rId10" Type="http://schemas.openxmlformats.org/officeDocument/2006/relationships/notesMaster" Target="notesMasters/notesMaster1.xml"/><Relationship Id="rId54" Type="http://schemas.openxmlformats.org/officeDocument/2006/relationships/font" Target="fonts/Montserrat-regular.fntdata"/><Relationship Id="rId13" Type="http://schemas.openxmlformats.org/officeDocument/2006/relationships/slide" Target="slides/slide3.xml"/><Relationship Id="rId57" Type="http://schemas.openxmlformats.org/officeDocument/2006/relationships/font" Target="fonts/Montserrat-boldItalic.fntdata"/><Relationship Id="rId12" Type="http://schemas.openxmlformats.org/officeDocument/2006/relationships/slide" Target="slides/slide2.xml"/><Relationship Id="rId56" Type="http://schemas.openxmlformats.org/officeDocument/2006/relationships/font" Target="fonts/Montserrat-italic.fntdata"/><Relationship Id="rId15" Type="http://schemas.openxmlformats.org/officeDocument/2006/relationships/slide" Target="slides/slide5.xml"/><Relationship Id="rId59" Type="http://schemas.openxmlformats.org/officeDocument/2006/relationships/font" Target="fonts/OpenSansSemiBold-bold.fntdata"/><Relationship Id="rId14" Type="http://schemas.openxmlformats.org/officeDocument/2006/relationships/slide" Target="slides/slide4.xml"/><Relationship Id="rId58" Type="http://schemas.openxmlformats.org/officeDocument/2006/relationships/font" Target="fonts/OpenSansSemiBold-regular.fntdata"/><Relationship Id="rId17" Type="http://schemas.openxmlformats.org/officeDocument/2006/relationships/slide" Target="slides/slide7.xml"/><Relationship Id="rId16" Type="http://schemas.openxmlformats.org/officeDocument/2006/relationships/slide" Target="slides/slide6.xml"/><Relationship Id="rId19" Type="http://schemas.openxmlformats.org/officeDocument/2006/relationships/slide" Target="slides/slide9.xml"/><Relationship Id="rId18" Type="http://schemas.openxmlformats.org/officeDocument/2006/relationships/slide" Target="slides/slide8.xml"/></Relationships>
</file>

<file path=ppt/comments/comment1.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 dt="2025-02-10T15:08:32.353">
    <p:pos x="6000" y="0"/>
    <p:text>Add in more relevant case studies/ blogs/ examples to talk about</p:text>
  </p:cm>
  <p:cm authorId="1" idx="1" dt="2025-02-10T15:08:32.353">
    <p:pos x="6000" y="0"/>
    <p:text>Have added some ReadSpeaker examples from other regions - but if Ghanem has any examples of UDL in action that he can add (doesn't need to be related to ReadSpeaker or BME)</p:text>
  </p:cm>
</p:cmLst>
</file>

<file path=ppt/comments/comment2.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2" dt="2025-02-06T13:36:36.019">
    <p:pos x="6000" y="0"/>
    <p:text>@yassir.abbassi@readspeaker.com Can you provide us with a customer quote that we can use here?</p:text>
  </p:cm>
  <p:cm authorId="2" idx="1" dt="2025-02-06T13:36:36.019">
    <p:pos x="6000" y="0"/>
    <p:text>Hi Rosie, I can give it another try..they are not really cooperating..I will get back to you by Tuesday or Wednesday..tomorrow is already weekend in Saudi</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readspeaker.com/blog/text-to-speech-proven-to-help-higher-education-students/" TargetMode="Externa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1" name="Shape 761"/>
        <p:cNvGrpSpPr/>
        <p:nvPr/>
      </p:nvGrpSpPr>
      <p:grpSpPr>
        <a:xfrm>
          <a:off x="0" y="0"/>
          <a:ext cx="0" cy="0"/>
          <a:chOff x="0" y="0"/>
          <a:chExt cx="0" cy="0"/>
        </a:xfrm>
      </p:grpSpPr>
      <p:sp>
        <p:nvSpPr>
          <p:cNvPr id="762" name="Google Shape;762;g2d4eda8e3c1_1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3" name="Google Shape;763;g2d4eda8e3c1_1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9" name="Shape 769"/>
        <p:cNvGrpSpPr/>
        <p:nvPr/>
      </p:nvGrpSpPr>
      <p:grpSpPr>
        <a:xfrm>
          <a:off x="0" y="0"/>
          <a:ext cx="0" cy="0"/>
          <a:chOff x="0" y="0"/>
          <a:chExt cx="0" cy="0"/>
        </a:xfrm>
      </p:grpSpPr>
      <p:sp>
        <p:nvSpPr>
          <p:cNvPr id="770" name="Google Shape;770;g3170d38cb7d_0_190: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
              <a:t>Yassir to please lead and share the </a:t>
            </a:r>
            <a:r>
              <a:rPr lang="en"/>
              <a:t>housekeeping</a:t>
            </a:r>
            <a:r>
              <a:rPr lang="en"/>
              <a:t> information. First poll will be added as housekeeping is being discussed.</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
              <a:t>Ask people to write in the chat where they are hailing from and to say hello in their local language </a:t>
            </a:r>
            <a:endParaRPr/>
          </a:p>
        </p:txBody>
      </p:sp>
      <p:sp>
        <p:nvSpPr>
          <p:cNvPr id="771" name="Google Shape;771;g3170d38cb7d_0_19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6" name="Shape 776"/>
        <p:cNvGrpSpPr/>
        <p:nvPr/>
      </p:nvGrpSpPr>
      <p:grpSpPr>
        <a:xfrm>
          <a:off x="0" y="0"/>
          <a:ext cx="0" cy="0"/>
          <a:chOff x="0" y="0"/>
          <a:chExt cx="0" cy="0"/>
        </a:xfrm>
      </p:grpSpPr>
      <p:sp>
        <p:nvSpPr>
          <p:cNvPr id="777" name="Google Shape;777;g2f2665a1a1d_1_21: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Yassir to introduce himself, then, Ghanmen, then Mattias. Each speaker to give 2 minute introduction to themselves</a:t>
            </a:r>
            <a:endParaRPr/>
          </a:p>
        </p:txBody>
      </p:sp>
      <p:sp>
        <p:nvSpPr>
          <p:cNvPr id="778" name="Google Shape;778;g2f2665a1a1d_1_21:notes"/>
          <p:cNvSpPr/>
          <p:nvPr>
            <p:ph idx="2" type="sldImg"/>
          </p:nvPr>
        </p:nvSpPr>
        <p:spPr>
          <a:xfrm>
            <a:off x="685380" y="1143000"/>
            <a:ext cx="54873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0" name="Shape 790"/>
        <p:cNvGrpSpPr/>
        <p:nvPr/>
      </p:nvGrpSpPr>
      <p:grpSpPr>
        <a:xfrm>
          <a:off x="0" y="0"/>
          <a:ext cx="0" cy="0"/>
          <a:chOff x="0" y="0"/>
          <a:chExt cx="0" cy="0"/>
        </a:xfrm>
      </p:grpSpPr>
      <p:sp>
        <p:nvSpPr>
          <p:cNvPr id="791" name="Google Shape;791;g337e963f060_2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2" name="Google Shape;792;g337e963f060_2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8" name="Shape 798"/>
        <p:cNvGrpSpPr/>
        <p:nvPr/>
      </p:nvGrpSpPr>
      <p:grpSpPr>
        <a:xfrm>
          <a:off x="0" y="0"/>
          <a:ext cx="0" cy="0"/>
          <a:chOff x="0" y="0"/>
          <a:chExt cx="0" cy="0"/>
        </a:xfrm>
      </p:grpSpPr>
      <p:sp>
        <p:nvSpPr>
          <p:cNvPr id="799" name="Google Shape;799;g337e963f060_2_12: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
              <a:t>Yassir to please lead and share the housekeeping information. First poll will be added as housekeeping is being discussed.</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
              <a:t>Ask people to write in the chat where they are hailing from and to say hello in their local language </a:t>
            </a:r>
            <a:endParaRPr/>
          </a:p>
        </p:txBody>
      </p:sp>
      <p:sp>
        <p:nvSpPr>
          <p:cNvPr id="800" name="Google Shape;800;g337e963f060_2_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3" name="Shape 803"/>
        <p:cNvGrpSpPr/>
        <p:nvPr/>
      </p:nvGrpSpPr>
      <p:grpSpPr>
        <a:xfrm>
          <a:off x="0" y="0"/>
          <a:ext cx="0" cy="0"/>
          <a:chOff x="0" y="0"/>
          <a:chExt cx="0" cy="0"/>
        </a:xfrm>
      </p:grpSpPr>
      <p:sp>
        <p:nvSpPr>
          <p:cNvPr id="804" name="Google Shape;804;g337e963f060_2_19: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
              <a:t>Yassir to please lead and share the housekeeping information. First poll will be added as housekeeping is being discussed.</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
              <a:t>Ask people to write in the chat where they are hailing from and to say hello in their local language </a:t>
            </a:r>
            <a:endParaRPr/>
          </a:p>
        </p:txBody>
      </p:sp>
      <p:sp>
        <p:nvSpPr>
          <p:cNvPr id="805" name="Google Shape;805;g337e963f060_2_1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8" name="Shape 808"/>
        <p:cNvGrpSpPr/>
        <p:nvPr/>
      </p:nvGrpSpPr>
      <p:grpSpPr>
        <a:xfrm>
          <a:off x="0" y="0"/>
          <a:ext cx="0" cy="0"/>
          <a:chOff x="0" y="0"/>
          <a:chExt cx="0" cy="0"/>
        </a:xfrm>
      </p:grpSpPr>
      <p:sp>
        <p:nvSpPr>
          <p:cNvPr id="809" name="Google Shape;809;g3170d38cb7d_0_1942: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Ghanem</a:t>
            </a:r>
            <a:endParaRPr/>
          </a:p>
        </p:txBody>
      </p:sp>
      <p:sp>
        <p:nvSpPr>
          <p:cNvPr id="810" name="Google Shape;810;g3170d38cb7d_0_1942:notes"/>
          <p:cNvSpPr/>
          <p:nvPr>
            <p:ph idx="2" type="sldImg"/>
          </p:nvPr>
        </p:nvSpPr>
        <p:spPr>
          <a:xfrm>
            <a:off x="685380" y="1143000"/>
            <a:ext cx="54873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4" name="Shape 814"/>
        <p:cNvGrpSpPr/>
        <p:nvPr/>
      </p:nvGrpSpPr>
      <p:grpSpPr>
        <a:xfrm>
          <a:off x="0" y="0"/>
          <a:ext cx="0" cy="0"/>
          <a:chOff x="0" y="0"/>
          <a:chExt cx="0" cy="0"/>
        </a:xfrm>
      </p:grpSpPr>
      <p:sp>
        <p:nvSpPr>
          <p:cNvPr id="815" name="Google Shape;815;g2d971a1f23e_3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6" name="Google Shape;816;g2d971a1f23e_3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9" name="Shape 819"/>
        <p:cNvGrpSpPr/>
        <p:nvPr/>
      </p:nvGrpSpPr>
      <p:grpSpPr>
        <a:xfrm>
          <a:off x="0" y="0"/>
          <a:ext cx="0" cy="0"/>
          <a:chOff x="0" y="0"/>
          <a:chExt cx="0" cy="0"/>
        </a:xfrm>
      </p:grpSpPr>
      <p:sp>
        <p:nvSpPr>
          <p:cNvPr id="820" name="Google Shape;820;g31d06da5698_1_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
                <a:solidFill>
                  <a:schemeClr val="dk1"/>
                </a:solidFill>
              </a:rPr>
              <a:t>Ghanem</a:t>
            </a:r>
            <a:r>
              <a:rPr lang="en" sz="1000"/>
              <a:t>: </a:t>
            </a:r>
            <a:r>
              <a:rPr lang="en" sz="1000"/>
              <a:t>To provide an overview of UDL guidelines, what they mean for educators and learners and why they are important in all learning settings.</a:t>
            </a:r>
            <a:endParaRPr sz="1000">
              <a:solidFill>
                <a:srgbClr val="333333"/>
              </a:solidFill>
              <a:highlight>
                <a:srgbClr val="FFFFFF"/>
              </a:highlight>
              <a:latin typeface="Roboto"/>
              <a:ea typeface="Roboto"/>
              <a:cs typeface="Roboto"/>
              <a:sym typeface="Roboto"/>
            </a:endParaRPr>
          </a:p>
          <a:p>
            <a:pPr indent="0" lvl="0" marL="0" rtl="0" algn="l">
              <a:lnSpc>
                <a:spcPct val="100000"/>
              </a:lnSpc>
              <a:spcBef>
                <a:spcPts val="0"/>
              </a:spcBef>
              <a:spcAft>
                <a:spcPts val="0"/>
              </a:spcAft>
              <a:buSzPts val="1400"/>
              <a:buNone/>
            </a:pPr>
            <a:r>
              <a:t/>
            </a:r>
            <a:endParaRPr sz="1350">
              <a:solidFill>
                <a:srgbClr val="333333"/>
              </a:solidFill>
              <a:highlight>
                <a:srgbClr val="FFFFFF"/>
              </a:highlight>
              <a:latin typeface="Roboto"/>
              <a:ea typeface="Roboto"/>
              <a:cs typeface="Roboto"/>
              <a:sym typeface="Roboto"/>
            </a:endParaRPr>
          </a:p>
        </p:txBody>
      </p:sp>
      <p:sp>
        <p:nvSpPr>
          <p:cNvPr id="821" name="Google Shape;821;g31d06da5698_1_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3" name="Shape 833"/>
        <p:cNvGrpSpPr/>
        <p:nvPr/>
      </p:nvGrpSpPr>
      <p:grpSpPr>
        <a:xfrm>
          <a:off x="0" y="0"/>
          <a:ext cx="0" cy="0"/>
          <a:chOff x="0" y="0"/>
          <a:chExt cx="0" cy="0"/>
        </a:xfrm>
      </p:grpSpPr>
      <p:sp>
        <p:nvSpPr>
          <p:cNvPr id="834" name="Google Shape;834;g310464e1b0c_1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5" name="Google Shape;835;g310464e1b0c_1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We can add this article: ReadSpeaker is proven to help higher education students  </a:t>
            </a:r>
            <a:r>
              <a:rPr lang="en" u="sng">
                <a:solidFill>
                  <a:schemeClr val="hlink"/>
                </a:solidFill>
                <a:hlinkClick r:id="rId2"/>
              </a:rPr>
              <a:t>Text to Speech is Proven to Help Higher Education Students</a:t>
            </a:r>
            <a:r>
              <a:rPr lang="en"/>
              <a:t> It contains good statistics about the case study of the university of Barcelona and I can talk about it</a:t>
            </a:r>
            <a:endParaRPr/>
          </a:p>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9" name="Shape 839"/>
        <p:cNvGrpSpPr/>
        <p:nvPr/>
      </p:nvGrpSpPr>
      <p:grpSpPr>
        <a:xfrm>
          <a:off x="0" y="0"/>
          <a:ext cx="0" cy="0"/>
          <a:chOff x="0" y="0"/>
          <a:chExt cx="0" cy="0"/>
        </a:xfrm>
      </p:grpSpPr>
      <p:sp>
        <p:nvSpPr>
          <p:cNvPr id="840" name="Google Shape;840;g2d4eda8e3c1_5_172: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Will share second poll here </a:t>
            </a:r>
            <a:endParaRPr/>
          </a:p>
          <a:p>
            <a:pPr indent="0" lvl="0" marL="0" rtl="0" algn="l">
              <a:spcBef>
                <a:spcPts val="0"/>
              </a:spcBef>
              <a:spcAft>
                <a:spcPts val="0"/>
              </a:spcAft>
              <a:buNone/>
            </a:pPr>
            <a:r>
              <a:rPr lang="en"/>
              <a:t>Yassir: </a:t>
            </a:r>
            <a:r>
              <a:rPr lang="en" sz="1200">
                <a:solidFill>
                  <a:srgbClr val="111111"/>
                </a:solidFill>
                <a:highlight>
                  <a:srgbClr val="FFFFFF"/>
                </a:highlight>
                <a:latin typeface="Roboto"/>
                <a:ea typeface="Roboto"/>
                <a:cs typeface="Roboto"/>
                <a:sym typeface="Roboto"/>
              </a:rPr>
              <a:t>UDL makes learning more accessible, even in general education classrooms. The UDL framework creates more flexible classroom experiences, meaning that teachers can deliver meaningful learning opportunities to all students</a:t>
            </a:r>
            <a:endParaRPr/>
          </a:p>
        </p:txBody>
      </p:sp>
      <p:sp>
        <p:nvSpPr>
          <p:cNvPr id="841" name="Google Shape;841;g2d4eda8e3c1_5_172:notes"/>
          <p:cNvSpPr/>
          <p:nvPr>
            <p:ph idx="2" type="sldImg"/>
          </p:nvPr>
        </p:nvSpPr>
        <p:spPr>
          <a:xfrm>
            <a:off x="685380" y="1143000"/>
            <a:ext cx="54873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5" name="Shape 845"/>
        <p:cNvGrpSpPr/>
        <p:nvPr/>
      </p:nvGrpSpPr>
      <p:grpSpPr>
        <a:xfrm>
          <a:off x="0" y="0"/>
          <a:ext cx="0" cy="0"/>
          <a:chOff x="0" y="0"/>
          <a:chExt cx="0" cy="0"/>
        </a:xfrm>
      </p:grpSpPr>
      <p:sp>
        <p:nvSpPr>
          <p:cNvPr id="846" name="Google Shape;846;g3212e061dae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7" name="Google Shape;847;g3212e061dae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Yassir: Discuss what this stat means in education - we cannot ignore 12% of the population’s learning needs</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1" name="Shape 851"/>
        <p:cNvGrpSpPr/>
        <p:nvPr/>
      </p:nvGrpSpPr>
      <p:grpSpPr>
        <a:xfrm>
          <a:off x="0" y="0"/>
          <a:ext cx="0" cy="0"/>
          <a:chOff x="0" y="0"/>
          <a:chExt cx="0" cy="0"/>
        </a:xfrm>
      </p:grpSpPr>
      <p:sp>
        <p:nvSpPr>
          <p:cNvPr id="852" name="Google Shape;852;g32d75a1cc49_0_11: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
              <a:t>Yassir: Talk about the importance of students being able to access content in their native language. How can they </a:t>
            </a:r>
            <a:r>
              <a:rPr lang="en"/>
              <a:t>succeed</a:t>
            </a:r>
            <a:r>
              <a:rPr lang="en"/>
              <a:t> if they don’t understand properly?</a:t>
            </a:r>
            <a:endParaRPr/>
          </a:p>
          <a:p>
            <a:pPr indent="0" lvl="0" marL="0" rtl="0" algn="l">
              <a:lnSpc>
                <a:spcPct val="100000"/>
              </a:lnSpc>
              <a:spcBef>
                <a:spcPts val="0"/>
              </a:spcBef>
              <a:spcAft>
                <a:spcPts val="0"/>
              </a:spcAft>
              <a:buSzPts val="1400"/>
              <a:buNone/>
            </a:pPr>
            <a:r>
              <a:t/>
            </a:r>
            <a:endParaRPr/>
          </a:p>
        </p:txBody>
      </p:sp>
      <p:sp>
        <p:nvSpPr>
          <p:cNvPr id="853" name="Google Shape;853;g32d75a1cc49_0_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0" name="Shape 870"/>
        <p:cNvGrpSpPr/>
        <p:nvPr/>
      </p:nvGrpSpPr>
      <p:grpSpPr>
        <a:xfrm>
          <a:off x="0" y="0"/>
          <a:ext cx="0" cy="0"/>
          <a:chOff x="0" y="0"/>
          <a:chExt cx="0" cy="0"/>
        </a:xfrm>
      </p:grpSpPr>
      <p:sp>
        <p:nvSpPr>
          <p:cNvPr id="871" name="Google Shape;871;g31d785f3e84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2" name="Google Shape;872;g31d785f3e84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Yassir: The world is moving onwards and upwards. </a:t>
            </a:r>
            <a:r>
              <a:rPr lang="en" sz="1500">
                <a:solidFill>
                  <a:srgbClr val="242424"/>
                </a:solidFill>
                <a:highlight>
                  <a:srgbClr val="FFFFFF"/>
                </a:highlight>
                <a:latin typeface="Georgia"/>
                <a:ea typeface="Georgia"/>
                <a:cs typeface="Georgia"/>
                <a:sym typeface="Georgia"/>
              </a:rPr>
              <a:t>Assistive technology can help people with disabilities to access information, communicate, and participate in society. Governments, private organizations, and philanthropists can invest in assistive technology to make it more accessible and affordable for people with disabilities. This can include everything from screen readers and magnifiers to prosthetics and mobility aids.</a:t>
            </a:r>
            <a:endParaRPr sz="1500">
              <a:solidFill>
                <a:srgbClr val="242424"/>
              </a:solidFill>
              <a:highlight>
                <a:srgbClr val="FFFFFF"/>
              </a:highlight>
              <a:latin typeface="Georgia"/>
              <a:ea typeface="Georgia"/>
              <a:cs typeface="Georgia"/>
              <a:sym typeface="Georgia"/>
            </a:endParaRPr>
          </a:p>
          <a:p>
            <a:pPr indent="0" lvl="0" marL="25400" rtl="0" algn="l">
              <a:lnSpc>
                <a:spcPct val="218181"/>
              </a:lnSpc>
              <a:spcBef>
                <a:spcPts val="3200"/>
              </a:spcBef>
              <a:spcAft>
                <a:spcPts val="0"/>
              </a:spcAft>
              <a:buClr>
                <a:schemeClr val="dk1"/>
              </a:buClr>
              <a:buSzPts val="1100"/>
              <a:buFont typeface="Arial"/>
              <a:buNone/>
            </a:pPr>
            <a:r>
              <a:rPr i="1" lang="en" sz="1500">
                <a:solidFill>
                  <a:srgbClr val="242424"/>
                </a:solidFill>
                <a:highlight>
                  <a:srgbClr val="FFFFFF"/>
                </a:highlight>
                <a:latin typeface="Georgia"/>
                <a:ea typeface="Georgia"/>
                <a:cs typeface="Georgia"/>
                <a:sym typeface="Georgia"/>
              </a:rPr>
              <a:t>Education and employment are critical to the well-being and independence of people with disabilities. However, they often face barriers to accessing these opportunities, such as discrimination, lack of accommodations, and insufficient training. Governments, educators, and employers can work together to create more inclusive environments that support people with disabilities in their education and employment goals. This can include providing training and resources for educators and employers, offering reasonable accommodations, and promoting diversity and inclusion in the workplace.</a:t>
            </a:r>
            <a:endParaRPr i="1" sz="1500">
              <a:solidFill>
                <a:srgbClr val="242424"/>
              </a:solidFill>
              <a:highlight>
                <a:srgbClr val="FFFFFF"/>
              </a:highlight>
              <a:latin typeface="Georgia"/>
              <a:ea typeface="Georgia"/>
              <a:cs typeface="Georgia"/>
              <a:sym typeface="Georgia"/>
            </a:endParaRPr>
          </a:p>
          <a:p>
            <a:pPr indent="0" lvl="0" marL="25400" rtl="0" algn="l">
              <a:lnSpc>
                <a:spcPct val="218181"/>
              </a:lnSpc>
              <a:spcBef>
                <a:spcPts val="3200"/>
              </a:spcBef>
              <a:spcAft>
                <a:spcPts val="0"/>
              </a:spcAft>
              <a:buClr>
                <a:schemeClr val="dk1"/>
              </a:buClr>
              <a:buSzPts val="1100"/>
              <a:buFont typeface="Arial"/>
              <a:buNone/>
            </a:pPr>
            <a:r>
              <a:rPr i="1" lang="en" sz="1500">
                <a:solidFill>
                  <a:srgbClr val="242424"/>
                </a:solidFill>
                <a:highlight>
                  <a:srgbClr val="FFFFFF"/>
                </a:highlight>
                <a:latin typeface="Georgia"/>
                <a:ea typeface="Georgia"/>
                <a:cs typeface="Georgia"/>
                <a:sym typeface="Georgia"/>
              </a:rPr>
              <a:t>As more and more of our lives move online, it is essential to ensure that digital spaces are accessible to everyone. Websites, apps, and social media platforms should be designed to accommodate people with disabilities, including features such as alternative text for images, closed captions for videos, and keyboard navigation for people who cannot use a mouse.</a:t>
            </a:r>
            <a:endParaRPr i="1" sz="1500">
              <a:solidFill>
                <a:srgbClr val="242424"/>
              </a:solidFill>
              <a:highlight>
                <a:srgbClr val="FFFFFF"/>
              </a:highlight>
              <a:latin typeface="Georgia"/>
              <a:ea typeface="Georgia"/>
              <a:cs typeface="Georgia"/>
              <a:sym typeface="Georgia"/>
            </a:endParaRPr>
          </a:p>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5" name="Shape 875"/>
        <p:cNvGrpSpPr/>
        <p:nvPr/>
      </p:nvGrpSpPr>
      <p:grpSpPr>
        <a:xfrm>
          <a:off x="0" y="0"/>
          <a:ext cx="0" cy="0"/>
          <a:chOff x="0" y="0"/>
          <a:chExt cx="0" cy="0"/>
        </a:xfrm>
      </p:grpSpPr>
      <p:sp>
        <p:nvSpPr>
          <p:cNvPr id="876" name="Google Shape;876;g3170d38cb7d_0_1746:notes"/>
          <p:cNvSpPr txBox="1"/>
          <p:nvPr>
            <p:ph idx="1" type="body"/>
          </p:nvPr>
        </p:nvSpPr>
        <p:spPr>
          <a:xfrm>
            <a:off x="686097" y="4401154"/>
            <a:ext cx="5485800" cy="3599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Yassir: Final visual on how UDL benefits all - explain the image; when you make something accessible for 1 person, it benefits everyone</a:t>
            </a:r>
            <a:endParaRPr/>
          </a:p>
        </p:txBody>
      </p:sp>
      <p:sp>
        <p:nvSpPr>
          <p:cNvPr id="877" name="Google Shape;877;g3170d38cb7d_0_1746:notes"/>
          <p:cNvSpPr/>
          <p:nvPr>
            <p:ph idx="2" type="sldImg"/>
          </p:nvPr>
        </p:nvSpPr>
        <p:spPr>
          <a:xfrm>
            <a:off x="729258" y="1143000"/>
            <a:ext cx="5399400" cy="3085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1" name="Shape 881"/>
        <p:cNvGrpSpPr/>
        <p:nvPr/>
      </p:nvGrpSpPr>
      <p:grpSpPr>
        <a:xfrm>
          <a:off x="0" y="0"/>
          <a:ext cx="0" cy="0"/>
          <a:chOff x="0" y="0"/>
          <a:chExt cx="0" cy="0"/>
        </a:xfrm>
      </p:grpSpPr>
      <p:sp>
        <p:nvSpPr>
          <p:cNvPr id="882" name="Google Shape;882;g2d4eda8e3c1_5_17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883" name="Google Shape;883;g2d4eda8e3c1_5_177: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lang="en" sz="1500">
                <a:solidFill>
                  <a:srgbClr val="002938"/>
                </a:solidFill>
                <a:highlight>
                  <a:srgbClr val="FEF8EF"/>
                </a:highlight>
              </a:rPr>
              <a:t>Text-to-speech (TTS) is a type of assistive technology that reads digital text aloud. It’s sometimes called “read aloud” technology.</a:t>
            </a:r>
            <a:endParaRPr sz="1500">
              <a:solidFill>
                <a:srgbClr val="002938"/>
              </a:solidFill>
              <a:highlight>
                <a:srgbClr val="FEF8EF"/>
              </a:highlight>
            </a:endParaRPr>
          </a:p>
          <a:p>
            <a:pPr indent="0" lvl="0" marL="0" rtl="0" algn="l">
              <a:lnSpc>
                <a:spcPct val="115000"/>
              </a:lnSpc>
              <a:spcBef>
                <a:spcPts val="0"/>
              </a:spcBef>
              <a:spcAft>
                <a:spcPts val="0"/>
              </a:spcAft>
              <a:buClr>
                <a:schemeClr val="dk1"/>
              </a:buClr>
              <a:buSzPts val="1100"/>
              <a:buFont typeface="Arial"/>
              <a:buNone/>
            </a:pPr>
            <a:r>
              <a:rPr lang="en" sz="1500">
                <a:solidFill>
                  <a:srgbClr val="002938"/>
                </a:solidFill>
                <a:highlight>
                  <a:srgbClr val="FEF8EF"/>
                </a:highlight>
              </a:rPr>
              <a:t>With a click of a button or the touch of a finger, TTS can take words on a computer or other digital device and convert them into audio. TTS is very helpful for kids and adults who struggle with reading. But it can also help with writing and editing, and even with focusing.</a:t>
            </a:r>
            <a:endParaRPr sz="1500">
              <a:solidFill>
                <a:srgbClr val="002938"/>
              </a:solidFill>
              <a:highlight>
                <a:srgbClr val="FEF8EF"/>
              </a:highlight>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6" name="Shape 886"/>
        <p:cNvGrpSpPr/>
        <p:nvPr/>
      </p:nvGrpSpPr>
      <p:grpSpPr>
        <a:xfrm>
          <a:off x="0" y="0"/>
          <a:ext cx="0" cy="0"/>
          <a:chOff x="0" y="0"/>
          <a:chExt cx="0" cy="0"/>
        </a:xfrm>
      </p:grpSpPr>
      <p:sp>
        <p:nvSpPr>
          <p:cNvPr id="887" name="Google Shape;887;g31d785f3e8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8" name="Google Shape;888;g31d785f3e8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Yassir: Can we get a different quote from a ME customer here?</a:t>
            </a:r>
            <a:endParaRPr>
              <a:solidFill>
                <a:schemeClr val="dk1"/>
              </a:solidFill>
            </a:endParaRPr>
          </a:p>
          <a:p>
            <a:pPr indent="0" lvl="0" marL="0" rtl="0" algn="l">
              <a:spcBef>
                <a:spcPts val="0"/>
              </a:spcBef>
              <a:spcAft>
                <a:spcPts val="0"/>
              </a:spcAft>
              <a:buNone/>
            </a:pPr>
            <a:r>
              <a:rPr lang="en">
                <a:solidFill>
                  <a:schemeClr val="dk1"/>
                </a:solidFill>
              </a:rPr>
              <a:t>Unfortunately, Najat Al Saleh did not respond to my emails. We will work with this one</a:t>
            </a:r>
            <a:endParaRPr>
              <a:solidFill>
                <a:schemeClr val="dk1"/>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2" name="Shape 892"/>
        <p:cNvGrpSpPr/>
        <p:nvPr/>
      </p:nvGrpSpPr>
      <p:grpSpPr>
        <a:xfrm>
          <a:off x="0" y="0"/>
          <a:ext cx="0" cy="0"/>
          <a:chOff x="0" y="0"/>
          <a:chExt cx="0" cy="0"/>
        </a:xfrm>
      </p:grpSpPr>
      <p:sp>
        <p:nvSpPr>
          <p:cNvPr id="893" name="Google Shape;893;g32d75a1cc49_0_190: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Yassir: Just to highlight a few examples - this one was a study with Barcelona University Students using Text to Speech</a:t>
            </a:r>
            <a:endParaRPr/>
          </a:p>
        </p:txBody>
      </p:sp>
      <p:sp>
        <p:nvSpPr>
          <p:cNvPr id="894" name="Google Shape;894;g32d75a1cc49_0_190:notes"/>
          <p:cNvSpPr/>
          <p:nvPr>
            <p:ph idx="2" type="sldImg"/>
          </p:nvPr>
        </p:nvSpPr>
        <p:spPr>
          <a:xfrm>
            <a:off x="685380" y="1143000"/>
            <a:ext cx="54873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5" name="Shape 905"/>
        <p:cNvGrpSpPr/>
        <p:nvPr/>
      </p:nvGrpSpPr>
      <p:grpSpPr>
        <a:xfrm>
          <a:off x="0" y="0"/>
          <a:ext cx="0" cy="0"/>
          <a:chOff x="0" y="0"/>
          <a:chExt cx="0" cy="0"/>
        </a:xfrm>
      </p:grpSpPr>
      <p:sp>
        <p:nvSpPr>
          <p:cNvPr id="906" name="Google Shape;906;g30ead952822_0_15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907" name="Google Shape;907;g30ead952822_0_156: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
              <a:t>Yassir: Discuss here how we support neurodiverse/learning </a:t>
            </a:r>
            <a:r>
              <a:rPr lang="en"/>
              <a:t>disabilities</a:t>
            </a:r>
            <a:r>
              <a:rPr lang="en"/>
              <a:t>/non-native speakers but that there are other users who use text-to-speech </a:t>
            </a:r>
            <a:r>
              <a:rPr lang="en"/>
              <a:t>through</a:t>
            </a:r>
            <a:r>
              <a:rPr lang="en"/>
              <a:t> choice whether </a:t>
            </a:r>
            <a:r>
              <a:rPr lang="en"/>
              <a:t>because</a:t>
            </a:r>
            <a:r>
              <a:rPr lang="en"/>
              <a:t> they find it more engaging or more convenient.</a:t>
            </a:r>
            <a:endParaRPr/>
          </a:p>
          <a:p>
            <a:pPr indent="0" lvl="0" marL="0" rtl="0" algn="l">
              <a:lnSpc>
                <a:spcPct val="100000"/>
              </a:lnSpc>
              <a:spcBef>
                <a:spcPts val="0"/>
              </a:spcBef>
              <a:spcAft>
                <a:spcPts val="0"/>
              </a:spcAft>
              <a:buSzPts val="1400"/>
              <a:buNone/>
            </a:pPr>
            <a:r>
              <a:rPr lang="en"/>
              <a:t>Provides translation and pronunciation support - perfect for EAL</a:t>
            </a:r>
            <a:endParaRPr/>
          </a:p>
          <a:p>
            <a:pPr indent="0" lvl="0" marL="0" rtl="0" algn="l">
              <a:lnSpc>
                <a:spcPct val="100000"/>
              </a:lnSpc>
              <a:spcBef>
                <a:spcPts val="0"/>
              </a:spcBef>
              <a:spcAft>
                <a:spcPts val="0"/>
              </a:spcAft>
              <a:buSzPts val="1400"/>
              <a:buNone/>
            </a:pPr>
            <a:r>
              <a:rPr lang="en"/>
              <a:t>Improves reading fluency</a:t>
            </a:r>
            <a:endParaRPr/>
          </a:p>
          <a:p>
            <a:pPr indent="0" lvl="0" marL="0" rtl="0" algn="l">
              <a:lnSpc>
                <a:spcPct val="100000"/>
              </a:lnSpc>
              <a:spcBef>
                <a:spcPts val="0"/>
              </a:spcBef>
              <a:spcAft>
                <a:spcPts val="0"/>
              </a:spcAft>
              <a:buSzPts val="1400"/>
              <a:buNone/>
            </a:pPr>
            <a:r>
              <a:rPr lang="en"/>
              <a:t>Improves comprehension and retention</a:t>
            </a:r>
            <a:endParaRPr/>
          </a:p>
          <a:p>
            <a:pPr indent="0" lvl="0" marL="0" rtl="0" algn="l">
              <a:lnSpc>
                <a:spcPct val="100000"/>
              </a:lnSpc>
              <a:spcBef>
                <a:spcPts val="0"/>
              </a:spcBef>
              <a:spcAft>
                <a:spcPts val="0"/>
              </a:spcAft>
              <a:buSzPts val="1400"/>
              <a:buNone/>
            </a:pPr>
            <a:r>
              <a:rPr lang="en"/>
              <a:t>Gives an alternative way to access information</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3" name="Shape 923"/>
        <p:cNvGrpSpPr/>
        <p:nvPr/>
      </p:nvGrpSpPr>
      <p:grpSpPr>
        <a:xfrm>
          <a:off x="0" y="0"/>
          <a:ext cx="0" cy="0"/>
          <a:chOff x="0" y="0"/>
          <a:chExt cx="0" cy="0"/>
        </a:xfrm>
      </p:grpSpPr>
      <p:sp>
        <p:nvSpPr>
          <p:cNvPr id="924" name="Google Shape;924;g2d4eda8e3c1_0_0:notes"/>
          <p:cNvSpPr txBox="1"/>
          <p:nvPr>
            <p:ph idx="1" type="body"/>
          </p:nvPr>
        </p:nvSpPr>
        <p:spPr>
          <a:xfrm>
            <a:off x="2286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8" name="Shape 928"/>
        <p:cNvGrpSpPr/>
        <p:nvPr/>
      </p:nvGrpSpPr>
      <p:grpSpPr>
        <a:xfrm>
          <a:off x="0" y="0"/>
          <a:ext cx="0" cy="0"/>
          <a:chOff x="0" y="0"/>
          <a:chExt cx="0" cy="0"/>
        </a:xfrm>
      </p:grpSpPr>
      <p:sp>
        <p:nvSpPr>
          <p:cNvPr id="929" name="Google Shape;929;g2d553ed1113_7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0" name="Google Shape;930;g2d553ed1113_7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Yassir: Give some more details about ReadSpeaker here, including arabic voices</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5" name="Shape 935"/>
        <p:cNvGrpSpPr/>
        <p:nvPr/>
      </p:nvGrpSpPr>
      <p:grpSpPr>
        <a:xfrm>
          <a:off x="0" y="0"/>
          <a:ext cx="0" cy="0"/>
          <a:chOff x="0" y="0"/>
          <a:chExt cx="0" cy="0"/>
        </a:xfrm>
      </p:grpSpPr>
      <p:sp>
        <p:nvSpPr>
          <p:cNvPr id="936" name="Google Shape;936;g32d75a1cc49_0_177: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Yassir: Explain the </a:t>
            </a:r>
            <a:r>
              <a:rPr lang="en"/>
              <a:t>partnership w</a:t>
            </a:r>
            <a:r>
              <a:rPr lang="en"/>
              <a:t>ith King Faisal University - this is a great example of an LMS integration for the benefit of all students, using Blackboard</a:t>
            </a:r>
            <a:endParaRPr/>
          </a:p>
        </p:txBody>
      </p:sp>
      <p:sp>
        <p:nvSpPr>
          <p:cNvPr id="937" name="Google Shape;937;g32d75a1cc49_0_177:notes"/>
          <p:cNvSpPr/>
          <p:nvPr>
            <p:ph idx="2" type="sldImg"/>
          </p:nvPr>
        </p:nvSpPr>
        <p:spPr>
          <a:xfrm>
            <a:off x="685380" y="1143000"/>
            <a:ext cx="54873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8" name="Shape 948"/>
        <p:cNvGrpSpPr/>
        <p:nvPr/>
      </p:nvGrpSpPr>
      <p:grpSpPr>
        <a:xfrm>
          <a:off x="0" y="0"/>
          <a:ext cx="0" cy="0"/>
          <a:chOff x="0" y="0"/>
          <a:chExt cx="0" cy="0"/>
        </a:xfrm>
      </p:grpSpPr>
      <p:sp>
        <p:nvSpPr>
          <p:cNvPr id="949" name="Google Shape;949;g32d75a1cc49_0_203: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50" name="Google Shape;950;g32d75a1cc49_0_203:notes"/>
          <p:cNvSpPr/>
          <p:nvPr>
            <p:ph idx="2" type="sldImg"/>
          </p:nvPr>
        </p:nvSpPr>
        <p:spPr>
          <a:xfrm>
            <a:off x="685380" y="1143000"/>
            <a:ext cx="54873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3" name="Shape 963"/>
        <p:cNvGrpSpPr/>
        <p:nvPr/>
      </p:nvGrpSpPr>
      <p:grpSpPr>
        <a:xfrm>
          <a:off x="0" y="0"/>
          <a:ext cx="0" cy="0"/>
          <a:chOff x="0" y="0"/>
          <a:chExt cx="0" cy="0"/>
        </a:xfrm>
      </p:grpSpPr>
      <p:sp>
        <p:nvSpPr>
          <p:cNvPr id="964" name="Google Shape;964;g20dff2af993_0_376: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Mattias to demo ReadSpeaker - </a:t>
            </a:r>
            <a:r>
              <a:rPr lang="en"/>
              <a:t>highlight</a:t>
            </a:r>
            <a:r>
              <a:rPr lang="en"/>
              <a:t> the text-to-speech but also the associated accessibility tools. </a:t>
            </a:r>
            <a:endParaRPr/>
          </a:p>
        </p:txBody>
      </p:sp>
      <p:sp>
        <p:nvSpPr>
          <p:cNvPr id="965" name="Google Shape;965;g20dff2af993_0_376:notes"/>
          <p:cNvSpPr/>
          <p:nvPr>
            <p:ph idx="2" type="sldImg"/>
          </p:nvPr>
        </p:nvSpPr>
        <p:spPr>
          <a:xfrm>
            <a:off x="685380" y="1143000"/>
            <a:ext cx="54873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1" name="Shape 971"/>
        <p:cNvGrpSpPr/>
        <p:nvPr/>
      </p:nvGrpSpPr>
      <p:grpSpPr>
        <a:xfrm>
          <a:off x="0" y="0"/>
          <a:ext cx="0" cy="0"/>
          <a:chOff x="0" y="0"/>
          <a:chExt cx="0" cy="0"/>
        </a:xfrm>
      </p:grpSpPr>
      <p:sp>
        <p:nvSpPr>
          <p:cNvPr id="972" name="Google Shape;972;g3212e061dae_0_1: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Yassir/ </a:t>
            </a:r>
            <a:r>
              <a:rPr lang="en">
                <a:solidFill>
                  <a:schemeClr val="dk1"/>
                </a:solidFill>
              </a:rPr>
              <a:t>Ghanem</a:t>
            </a:r>
            <a:r>
              <a:rPr lang="en"/>
              <a:t> to facilitate Q&amp;A</a:t>
            </a:r>
            <a:endParaRPr/>
          </a:p>
        </p:txBody>
      </p:sp>
      <p:sp>
        <p:nvSpPr>
          <p:cNvPr id="973" name="Google Shape;973;g3212e061dae_0_1:notes"/>
          <p:cNvSpPr/>
          <p:nvPr>
            <p:ph idx="2" type="sldImg"/>
          </p:nvPr>
        </p:nvSpPr>
        <p:spPr>
          <a:xfrm>
            <a:off x="685380" y="1143000"/>
            <a:ext cx="54873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6.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png"/></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7.jpg"/></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4.jpg"/></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7.jpg"/></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5.png"/></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7.jpg"/></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4.jpg"/></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7.jp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13" y="2024925"/>
            <a:ext cx="8520600" cy="946800"/>
          </a:xfrm>
          <a:prstGeom prst="rect">
            <a:avLst/>
          </a:prstGeom>
        </p:spPr>
        <p:txBody>
          <a:bodyPr anchorCtr="0" anchor="ctr" bIns="91425" lIns="91425" spcFirstLastPara="1" rIns="91425" wrap="square" tIns="91425">
            <a:normAutofit/>
          </a:bodyPr>
          <a:lstStyle>
            <a:lvl1pPr lvl="0" algn="ctr">
              <a:spcBef>
                <a:spcPts val="0"/>
              </a:spcBef>
              <a:spcAft>
                <a:spcPts val="0"/>
              </a:spcAft>
              <a:buClr>
                <a:srgbClr val="FFFFFF"/>
              </a:buClr>
              <a:buSzPts val="5200"/>
              <a:buNone/>
              <a:defRPr sz="5200">
                <a:solidFill>
                  <a:srgbClr val="FFFFFF"/>
                </a:solidFill>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peaker Slide">
  <p:cSld name="CUSTOM">
    <p:spTree>
      <p:nvGrpSpPr>
        <p:cNvPr id="12" name="Shape 12"/>
        <p:cNvGrpSpPr/>
        <p:nvPr/>
      </p:nvGrpSpPr>
      <p:grpSpPr>
        <a:xfrm>
          <a:off x="0" y="0"/>
          <a:ext cx="0" cy="0"/>
          <a:chOff x="0" y="0"/>
          <a:chExt cx="0" cy="0"/>
        </a:xfrm>
      </p:grpSpPr>
      <p:sp>
        <p:nvSpPr>
          <p:cNvPr id="13" name="Google Shape;13;p3"/>
          <p:cNvSpPr/>
          <p:nvPr/>
        </p:nvSpPr>
        <p:spPr>
          <a:xfrm>
            <a:off x="0" y="2507650"/>
            <a:ext cx="9153000" cy="26358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 name="Google Shape;14;p3"/>
          <p:cNvSpPr txBox="1"/>
          <p:nvPr>
            <p:ph type="title"/>
          </p:nvPr>
        </p:nvSpPr>
        <p:spPr>
          <a:xfrm>
            <a:off x="1607075" y="655475"/>
            <a:ext cx="5929800" cy="1029600"/>
          </a:xfrm>
          <a:prstGeom prst="rect">
            <a:avLst/>
          </a:prstGeom>
        </p:spPr>
        <p:txBody>
          <a:bodyPr anchorCtr="0" anchor="ctr" bIns="91425" lIns="91425" spcFirstLastPara="1" rIns="91425" wrap="square" tIns="91425">
            <a:normAutofit/>
          </a:bodyPr>
          <a:lstStyle>
            <a:lvl1pPr lvl="0" algn="ctr">
              <a:spcBef>
                <a:spcPts val="0"/>
              </a:spcBef>
              <a:spcAft>
                <a:spcPts val="0"/>
              </a:spcAft>
              <a:buClr>
                <a:srgbClr val="FFFFFF"/>
              </a:buClr>
              <a:buSzPts val="2800"/>
              <a:buFont typeface="Open Sans"/>
              <a:buNone/>
              <a:defRPr b="1">
                <a:solidFill>
                  <a:srgbClr val="FFFFFF"/>
                </a:solidFill>
                <a:latin typeface="Open Sans"/>
                <a:ea typeface="Open Sans"/>
                <a:cs typeface="Open Sans"/>
                <a:sym typeface="Open Sans"/>
              </a:defRPr>
            </a:lvl1pPr>
            <a:lvl2pPr lvl="1">
              <a:spcBef>
                <a:spcPts val="0"/>
              </a:spcBef>
              <a:spcAft>
                <a:spcPts val="0"/>
              </a:spcAft>
              <a:buClr>
                <a:srgbClr val="FFFFFF"/>
              </a:buClr>
              <a:buSzPts val="2800"/>
              <a:buFont typeface="Open Sans"/>
              <a:buNone/>
              <a:defRPr b="1">
                <a:solidFill>
                  <a:srgbClr val="FFFFFF"/>
                </a:solidFill>
                <a:latin typeface="Open Sans"/>
                <a:ea typeface="Open Sans"/>
                <a:cs typeface="Open Sans"/>
                <a:sym typeface="Open Sans"/>
              </a:defRPr>
            </a:lvl2pPr>
            <a:lvl3pPr lvl="2">
              <a:spcBef>
                <a:spcPts val="0"/>
              </a:spcBef>
              <a:spcAft>
                <a:spcPts val="0"/>
              </a:spcAft>
              <a:buClr>
                <a:srgbClr val="FFFFFF"/>
              </a:buClr>
              <a:buSzPts val="2800"/>
              <a:buFont typeface="Open Sans"/>
              <a:buNone/>
              <a:defRPr b="1">
                <a:solidFill>
                  <a:srgbClr val="FFFFFF"/>
                </a:solidFill>
                <a:latin typeface="Open Sans"/>
                <a:ea typeface="Open Sans"/>
                <a:cs typeface="Open Sans"/>
                <a:sym typeface="Open Sans"/>
              </a:defRPr>
            </a:lvl3pPr>
            <a:lvl4pPr lvl="3">
              <a:spcBef>
                <a:spcPts val="0"/>
              </a:spcBef>
              <a:spcAft>
                <a:spcPts val="0"/>
              </a:spcAft>
              <a:buClr>
                <a:srgbClr val="FFFFFF"/>
              </a:buClr>
              <a:buSzPts val="2800"/>
              <a:buFont typeface="Open Sans"/>
              <a:buNone/>
              <a:defRPr b="1">
                <a:solidFill>
                  <a:srgbClr val="FFFFFF"/>
                </a:solidFill>
                <a:latin typeface="Open Sans"/>
                <a:ea typeface="Open Sans"/>
                <a:cs typeface="Open Sans"/>
                <a:sym typeface="Open Sans"/>
              </a:defRPr>
            </a:lvl4pPr>
            <a:lvl5pPr lvl="4">
              <a:spcBef>
                <a:spcPts val="0"/>
              </a:spcBef>
              <a:spcAft>
                <a:spcPts val="0"/>
              </a:spcAft>
              <a:buClr>
                <a:srgbClr val="FFFFFF"/>
              </a:buClr>
              <a:buSzPts val="2800"/>
              <a:buFont typeface="Open Sans"/>
              <a:buNone/>
              <a:defRPr b="1">
                <a:solidFill>
                  <a:srgbClr val="FFFFFF"/>
                </a:solidFill>
                <a:latin typeface="Open Sans"/>
                <a:ea typeface="Open Sans"/>
                <a:cs typeface="Open Sans"/>
                <a:sym typeface="Open Sans"/>
              </a:defRPr>
            </a:lvl5pPr>
            <a:lvl6pPr lvl="5">
              <a:spcBef>
                <a:spcPts val="0"/>
              </a:spcBef>
              <a:spcAft>
                <a:spcPts val="0"/>
              </a:spcAft>
              <a:buClr>
                <a:srgbClr val="FFFFFF"/>
              </a:buClr>
              <a:buSzPts val="2800"/>
              <a:buFont typeface="Open Sans"/>
              <a:buNone/>
              <a:defRPr b="1">
                <a:solidFill>
                  <a:srgbClr val="FFFFFF"/>
                </a:solidFill>
                <a:latin typeface="Open Sans"/>
                <a:ea typeface="Open Sans"/>
                <a:cs typeface="Open Sans"/>
                <a:sym typeface="Open Sans"/>
              </a:defRPr>
            </a:lvl6pPr>
            <a:lvl7pPr lvl="6">
              <a:spcBef>
                <a:spcPts val="0"/>
              </a:spcBef>
              <a:spcAft>
                <a:spcPts val="0"/>
              </a:spcAft>
              <a:buClr>
                <a:srgbClr val="FFFFFF"/>
              </a:buClr>
              <a:buSzPts val="2800"/>
              <a:buFont typeface="Open Sans"/>
              <a:buNone/>
              <a:defRPr b="1">
                <a:solidFill>
                  <a:srgbClr val="FFFFFF"/>
                </a:solidFill>
                <a:latin typeface="Open Sans"/>
                <a:ea typeface="Open Sans"/>
                <a:cs typeface="Open Sans"/>
                <a:sym typeface="Open Sans"/>
              </a:defRPr>
            </a:lvl7pPr>
            <a:lvl8pPr lvl="7">
              <a:spcBef>
                <a:spcPts val="0"/>
              </a:spcBef>
              <a:spcAft>
                <a:spcPts val="0"/>
              </a:spcAft>
              <a:buClr>
                <a:srgbClr val="FFFFFF"/>
              </a:buClr>
              <a:buSzPts val="2800"/>
              <a:buFont typeface="Open Sans"/>
              <a:buNone/>
              <a:defRPr b="1">
                <a:solidFill>
                  <a:srgbClr val="FFFFFF"/>
                </a:solidFill>
                <a:latin typeface="Open Sans"/>
                <a:ea typeface="Open Sans"/>
                <a:cs typeface="Open Sans"/>
                <a:sym typeface="Open Sans"/>
              </a:defRPr>
            </a:lvl8pPr>
            <a:lvl9pPr lvl="8">
              <a:spcBef>
                <a:spcPts val="0"/>
              </a:spcBef>
              <a:spcAft>
                <a:spcPts val="0"/>
              </a:spcAft>
              <a:buClr>
                <a:srgbClr val="FFFFFF"/>
              </a:buClr>
              <a:buSzPts val="2800"/>
              <a:buFont typeface="Open Sans"/>
              <a:buNone/>
              <a:defRPr b="1">
                <a:solidFill>
                  <a:srgbClr val="FFFFFF"/>
                </a:solidFill>
                <a:latin typeface="Open Sans"/>
                <a:ea typeface="Open Sans"/>
                <a:cs typeface="Open Sans"/>
                <a:sym typeface="Open Sans"/>
              </a:defRPr>
            </a:lvl9pPr>
          </a:lstStyle>
          <a:p/>
        </p:txBody>
      </p:sp>
      <p:sp>
        <p:nvSpPr>
          <p:cNvPr id="15" name="Google Shape;15;p3"/>
          <p:cNvSpPr/>
          <p:nvPr>
            <p:ph idx="2" type="pic"/>
          </p:nvPr>
        </p:nvSpPr>
        <p:spPr>
          <a:xfrm>
            <a:off x="1141000" y="1825538"/>
            <a:ext cx="1356600" cy="1356600"/>
          </a:xfrm>
          <a:prstGeom prst="ellipse">
            <a:avLst/>
          </a:prstGeom>
          <a:noFill/>
          <a:ln cap="flat" cmpd="sng" w="19050">
            <a:solidFill>
              <a:schemeClr val="lt1"/>
            </a:solidFill>
            <a:prstDash val="solid"/>
            <a:round/>
            <a:headEnd len="sm" w="sm" type="none"/>
            <a:tailEnd len="sm" w="sm" type="none"/>
          </a:ln>
        </p:spPr>
      </p:sp>
      <p:sp>
        <p:nvSpPr>
          <p:cNvPr id="16" name="Google Shape;16;p3"/>
          <p:cNvSpPr/>
          <p:nvPr>
            <p:ph idx="3" type="pic"/>
          </p:nvPr>
        </p:nvSpPr>
        <p:spPr>
          <a:xfrm>
            <a:off x="3893700" y="1825223"/>
            <a:ext cx="1356600" cy="1356600"/>
          </a:xfrm>
          <a:prstGeom prst="ellipse">
            <a:avLst/>
          </a:prstGeom>
          <a:noFill/>
          <a:ln cap="flat" cmpd="sng" w="19050">
            <a:solidFill>
              <a:schemeClr val="lt1"/>
            </a:solidFill>
            <a:prstDash val="solid"/>
            <a:round/>
            <a:headEnd len="sm" w="sm" type="none"/>
            <a:tailEnd len="sm" w="sm" type="none"/>
          </a:ln>
        </p:spPr>
      </p:sp>
      <p:sp>
        <p:nvSpPr>
          <p:cNvPr id="17" name="Google Shape;17;p3"/>
          <p:cNvSpPr/>
          <p:nvPr>
            <p:ph idx="4" type="pic"/>
          </p:nvPr>
        </p:nvSpPr>
        <p:spPr>
          <a:xfrm>
            <a:off x="6611825" y="1825234"/>
            <a:ext cx="1356600" cy="1356600"/>
          </a:xfrm>
          <a:prstGeom prst="ellipse">
            <a:avLst/>
          </a:prstGeom>
          <a:noFill/>
          <a:ln cap="flat" cmpd="sng" w="19050">
            <a:solidFill>
              <a:schemeClr val="lt1"/>
            </a:solidFill>
            <a:prstDash val="solid"/>
            <a:round/>
            <a:headEnd len="sm" w="sm" type="none"/>
            <a:tailEnd len="sm" w="sm" type="none"/>
          </a:ln>
        </p:spPr>
      </p:sp>
      <p:sp>
        <p:nvSpPr>
          <p:cNvPr id="18" name="Google Shape;18;p3"/>
          <p:cNvSpPr txBox="1"/>
          <p:nvPr>
            <p:ph idx="1" type="body"/>
          </p:nvPr>
        </p:nvSpPr>
        <p:spPr>
          <a:xfrm>
            <a:off x="866350" y="3421825"/>
            <a:ext cx="1905900" cy="417600"/>
          </a:xfrm>
          <a:prstGeom prst="rect">
            <a:avLst/>
          </a:prstGeom>
        </p:spPr>
        <p:txBody>
          <a:bodyPr anchorCtr="0" anchor="t" bIns="91425" lIns="91425" spcFirstLastPara="1" rIns="91425" wrap="square" tIns="91425">
            <a:normAutofit/>
          </a:bodyPr>
          <a:lstStyle>
            <a:lvl1pPr indent="-311150" lvl="0" marL="457200" algn="ctr">
              <a:spcBef>
                <a:spcPts val="0"/>
              </a:spcBef>
              <a:spcAft>
                <a:spcPts val="0"/>
              </a:spcAft>
              <a:buClr>
                <a:schemeClr val="accent1"/>
              </a:buClr>
              <a:buSzPts val="1300"/>
              <a:buFont typeface="Open Sans SemiBold"/>
              <a:buChar char="●"/>
              <a:defRPr sz="1300">
                <a:solidFill>
                  <a:schemeClr val="accent1"/>
                </a:solidFill>
                <a:latin typeface="Open Sans SemiBold"/>
                <a:ea typeface="Open Sans SemiBold"/>
                <a:cs typeface="Open Sans SemiBold"/>
                <a:sym typeface="Open Sans SemiBold"/>
              </a:defRPr>
            </a:lvl1pPr>
            <a:lvl2pPr indent="-311150" lvl="1" marL="914400" algn="ctr">
              <a:spcBef>
                <a:spcPts val="0"/>
              </a:spcBef>
              <a:spcAft>
                <a:spcPts val="0"/>
              </a:spcAft>
              <a:buClr>
                <a:schemeClr val="accent1"/>
              </a:buClr>
              <a:buSzPts val="1300"/>
              <a:buFont typeface="Open Sans SemiBold"/>
              <a:buChar char="○"/>
              <a:defRPr sz="1300">
                <a:solidFill>
                  <a:schemeClr val="accent1"/>
                </a:solidFill>
                <a:latin typeface="Open Sans SemiBold"/>
                <a:ea typeface="Open Sans SemiBold"/>
                <a:cs typeface="Open Sans SemiBold"/>
                <a:sym typeface="Open Sans SemiBold"/>
              </a:defRPr>
            </a:lvl2pPr>
            <a:lvl3pPr indent="-311150" lvl="2" marL="1371600" algn="ctr">
              <a:spcBef>
                <a:spcPts val="0"/>
              </a:spcBef>
              <a:spcAft>
                <a:spcPts val="0"/>
              </a:spcAft>
              <a:buClr>
                <a:schemeClr val="accent1"/>
              </a:buClr>
              <a:buSzPts val="1300"/>
              <a:buFont typeface="Open Sans SemiBold"/>
              <a:buChar char="■"/>
              <a:defRPr sz="1300">
                <a:solidFill>
                  <a:schemeClr val="accent1"/>
                </a:solidFill>
                <a:latin typeface="Open Sans SemiBold"/>
                <a:ea typeface="Open Sans SemiBold"/>
                <a:cs typeface="Open Sans SemiBold"/>
                <a:sym typeface="Open Sans SemiBold"/>
              </a:defRPr>
            </a:lvl3pPr>
            <a:lvl4pPr indent="-311150" lvl="3" marL="1828800" algn="ctr">
              <a:spcBef>
                <a:spcPts val="0"/>
              </a:spcBef>
              <a:spcAft>
                <a:spcPts val="0"/>
              </a:spcAft>
              <a:buClr>
                <a:schemeClr val="accent1"/>
              </a:buClr>
              <a:buSzPts val="1300"/>
              <a:buFont typeface="Open Sans SemiBold"/>
              <a:buChar char="●"/>
              <a:defRPr sz="1300">
                <a:solidFill>
                  <a:schemeClr val="accent1"/>
                </a:solidFill>
                <a:latin typeface="Open Sans SemiBold"/>
                <a:ea typeface="Open Sans SemiBold"/>
                <a:cs typeface="Open Sans SemiBold"/>
                <a:sym typeface="Open Sans SemiBold"/>
              </a:defRPr>
            </a:lvl4pPr>
            <a:lvl5pPr indent="-311150" lvl="4" marL="2286000" algn="ctr">
              <a:spcBef>
                <a:spcPts val="0"/>
              </a:spcBef>
              <a:spcAft>
                <a:spcPts val="0"/>
              </a:spcAft>
              <a:buClr>
                <a:schemeClr val="accent1"/>
              </a:buClr>
              <a:buSzPts val="1300"/>
              <a:buFont typeface="Open Sans SemiBold"/>
              <a:buChar char="○"/>
              <a:defRPr sz="1300">
                <a:solidFill>
                  <a:schemeClr val="accent1"/>
                </a:solidFill>
                <a:latin typeface="Open Sans SemiBold"/>
                <a:ea typeface="Open Sans SemiBold"/>
                <a:cs typeface="Open Sans SemiBold"/>
                <a:sym typeface="Open Sans SemiBold"/>
              </a:defRPr>
            </a:lvl5pPr>
            <a:lvl6pPr indent="-311150" lvl="5" marL="2743200" algn="ctr">
              <a:spcBef>
                <a:spcPts val="0"/>
              </a:spcBef>
              <a:spcAft>
                <a:spcPts val="0"/>
              </a:spcAft>
              <a:buClr>
                <a:schemeClr val="accent1"/>
              </a:buClr>
              <a:buSzPts val="1300"/>
              <a:buFont typeface="Open Sans SemiBold"/>
              <a:buChar char="■"/>
              <a:defRPr sz="1300">
                <a:solidFill>
                  <a:schemeClr val="accent1"/>
                </a:solidFill>
                <a:latin typeface="Open Sans SemiBold"/>
                <a:ea typeface="Open Sans SemiBold"/>
                <a:cs typeface="Open Sans SemiBold"/>
                <a:sym typeface="Open Sans SemiBold"/>
              </a:defRPr>
            </a:lvl6pPr>
            <a:lvl7pPr indent="-311150" lvl="6" marL="3200400" algn="ctr">
              <a:spcBef>
                <a:spcPts val="0"/>
              </a:spcBef>
              <a:spcAft>
                <a:spcPts val="0"/>
              </a:spcAft>
              <a:buClr>
                <a:schemeClr val="accent1"/>
              </a:buClr>
              <a:buSzPts val="1300"/>
              <a:buFont typeface="Open Sans SemiBold"/>
              <a:buChar char="●"/>
              <a:defRPr sz="1300">
                <a:solidFill>
                  <a:schemeClr val="accent1"/>
                </a:solidFill>
                <a:latin typeface="Open Sans SemiBold"/>
                <a:ea typeface="Open Sans SemiBold"/>
                <a:cs typeface="Open Sans SemiBold"/>
                <a:sym typeface="Open Sans SemiBold"/>
              </a:defRPr>
            </a:lvl7pPr>
            <a:lvl8pPr indent="-311150" lvl="7" marL="3657600" algn="ctr">
              <a:spcBef>
                <a:spcPts val="0"/>
              </a:spcBef>
              <a:spcAft>
                <a:spcPts val="0"/>
              </a:spcAft>
              <a:buClr>
                <a:schemeClr val="accent1"/>
              </a:buClr>
              <a:buSzPts val="1300"/>
              <a:buFont typeface="Open Sans SemiBold"/>
              <a:buChar char="○"/>
              <a:defRPr sz="1300">
                <a:solidFill>
                  <a:schemeClr val="accent1"/>
                </a:solidFill>
                <a:latin typeface="Open Sans SemiBold"/>
                <a:ea typeface="Open Sans SemiBold"/>
                <a:cs typeface="Open Sans SemiBold"/>
                <a:sym typeface="Open Sans SemiBold"/>
              </a:defRPr>
            </a:lvl8pPr>
            <a:lvl9pPr indent="-311150" lvl="8" marL="4114800" algn="ctr">
              <a:spcBef>
                <a:spcPts val="0"/>
              </a:spcBef>
              <a:spcAft>
                <a:spcPts val="0"/>
              </a:spcAft>
              <a:buClr>
                <a:schemeClr val="accent1"/>
              </a:buClr>
              <a:buSzPts val="1300"/>
              <a:buFont typeface="Open Sans SemiBold"/>
              <a:buChar char="■"/>
              <a:defRPr sz="1300">
                <a:solidFill>
                  <a:schemeClr val="accent1"/>
                </a:solidFill>
                <a:latin typeface="Open Sans SemiBold"/>
                <a:ea typeface="Open Sans SemiBold"/>
                <a:cs typeface="Open Sans SemiBold"/>
                <a:sym typeface="Open Sans SemiBold"/>
              </a:defRPr>
            </a:lvl9pPr>
          </a:lstStyle>
          <a:p/>
        </p:txBody>
      </p:sp>
      <p:sp>
        <p:nvSpPr>
          <p:cNvPr id="19" name="Google Shape;19;p3"/>
          <p:cNvSpPr txBox="1"/>
          <p:nvPr>
            <p:ph idx="5" type="body"/>
          </p:nvPr>
        </p:nvSpPr>
        <p:spPr>
          <a:xfrm>
            <a:off x="3619050" y="3421825"/>
            <a:ext cx="1905900" cy="417600"/>
          </a:xfrm>
          <a:prstGeom prst="rect">
            <a:avLst/>
          </a:prstGeom>
        </p:spPr>
        <p:txBody>
          <a:bodyPr anchorCtr="0" anchor="t" bIns="91425" lIns="91425" spcFirstLastPara="1" rIns="91425" wrap="square" tIns="91425">
            <a:normAutofit/>
          </a:bodyPr>
          <a:lstStyle>
            <a:lvl1pPr indent="-311150" lvl="0" marL="457200" algn="ctr">
              <a:spcBef>
                <a:spcPts val="0"/>
              </a:spcBef>
              <a:spcAft>
                <a:spcPts val="0"/>
              </a:spcAft>
              <a:buClr>
                <a:schemeClr val="accent1"/>
              </a:buClr>
              <a:buSzPts val="1300"/>
              <a:buFont typeface="Open Sans SemiBold"/>
              <a:buChar char="●"/>
              <a:defRPr sz="1300">
                <a:solidFill>
                  <a:schemeClr val="accent1"/>
                </a:solidFill>
                <a:latin typeface="Open Sans SemiBold"/>
                <a:ea typeface="Open Sans SemiBold"/>
                <a:cs typeface="Open Sans SemiBold"/>
                <a:sym typeface="Open Sans SemiBold"/>
              </a:defRPr>
            </a:lvl1pPr>
            <a:lvl2pPr indent="-311150" lvl="1" marL="914400" algn="ctr">
              <a:spcBef>
                <a:spcPts val="0"/>
              </a:spcBef>
              <a:spcAft>
                <a:spcPts val="0"/>
              </a:spcAft>
              <a:buClr>
                <a:schemeClr val="accent1"/>
              </a:buClr>
              <a:buSzPts val="1300"/>
              <a:buFont typeface="Open Sans SemiBold"/>
              <a:buChar char="○"/>
              <a:defRPr sz="1300">
                <a:solidFill>
                  <a:schemeClr val="accent1"/>
                </a:solidFill>
                <a:latin typeface="Open Sans SemiBold"/>
                <a:ea typeface="Open Sans SemiBold"/>
                <a:cs typeface="Open Sans SemiBold"/>
                <a:sym typeface="Open Sans SemiBold"/>
              </a:defRPr>
            </a:lvl2pPr>
            <a:lvl3pPr indent="-311150" lvl="2" marL="1371600" algn="ctr">
              <a:spcBef>
                <a:spcPts val="0"/>
              </a:spcBef>
              <a:spcAft>
                <a:spcPts val="0"/>
              </a:spcAft>
              <a:buClr>
                <a:schemeClr val="accent1"/>
              </a:buClr>
              <a:buSzPts val="1300"/>
              <a:buFont typeface="Open Sans SemiBold"/>
              <a:buChar char="■"/>
              <a:defRPr sz="1300">
                <a:solidFill>
                  <a:schemeClr val="accent1"/>
                </a:solidFill>
                <a:latin typeface="Open Sans SemiBold"/>
                <a:ea typeface="Open Sans SemiBold"/>
                <a:cs typeface="Open Sans SemiBold"/>
                <a:sym typeface="Open Sans SemiBold"/>
              </a:defRPr>
            </a:lvl3pPr>
            <a:lvl4pPr indent="-311150" lvl="3" marL="1828800" algn="ctr">
              <a:spcBef>
                <a:spcPts val="0"/>
              </a:spcBef>
              <a:spcAft>
                <a:spcPts val="0"/>
              </a:spcAft>
              <a:buClr>
                <a:schemeClr val="accent1"/>
              </a:buClr>
              <a:buSzPts val="1300"/>
              <a:buFont typeface="Open Sans SemiBold"/>
              <a:buChar char="●"/>
              <a:defRPr sz="1300">
                <a:solidFill>
                  <a:schemeClr val="accent1"/>
                </a:solidFill>
                <a:latin typeface="Open Sans SemiBold"/>
                <a:ea typeface="Open Sans SemiBold"/>
                <a:cs typeface="Open Sans SemiBold"/>
                <a:sym typeface="Open Sans SemiBold"/>
              </a:defRPr>
            </a:lvl4pPr>
            <a:lvl5pPr indent="-311150" lvl="4" marL="2286000" algn="ctr">
              <a:spcBef>
                <a:spcPts val="0"/>
              </a:spcBef>
              <a:spcAft>
                <a:spcPts val="0"/>
              </a:spcAft>
              <a:buClr>
                <a:schemeClr val="accent1"/>
              </a:buClr>
              <a:buSzPts val="1300"/>
              <a:buFont typeface="Open Sans SemiBold"/>
              <a:buChar char="○"/>
              <a:defRPr sz="1300">
                <a:solidFill>
                  <a:schemeClr val="accent1"/>
                </a:solidFill>
                <a:latin typeface="Open Sans SemiBold"/>
                <a:ea typeface="Open Sans SemiBold"/>
                <a:cs typeface="Open Sans SemiBold"/>
                <a:sym typeface="Open Sans SemiBold"/>
              </a:defRPr>
            </a:lvl5pPr>
            <a:lvl6pPr indent="-311150" lvl="5" marL="2743200" algn="ctr">
              <a:spcBef>
                <a:spcPts val="0"/>
              </a:spcBef>
              <a:spcAft>
                <a:spcPts val="0"/>
              </a:spcAft>
              <a:buClr>
                <a:schemeClr val="accent1"/>
              </a:buClr>
              <a:buSzPts val="1300"/>
              <a:buFont typeface="Open Sans SemiBold"/>
              <a:buChar char="■"/>
              <a:defRPr sz="1300">
                <a:solidFill>
                  <a:schemeClr val="accent1"/>
                </a:solidFill>
                <a:latin typeface="Open Sans SemiBold"/>
                <a:ea typeface="Open Sans SemiBold"/>
                <a:cs typeface="Open Sans SemiBold"/>
                <a:sym typeface="Open Sans SemiBold"/>
              </a:defRPr>
            </a:lvl6pPr>
            <a:lvl7pPr indent="-311150" lvl="6" marL="3200400" algn="ctr">
              <a:spcBef>
                <a:spcPts val="0"/>
              </a:spcBef>
              <a:spcAft>
                <a:spcPts val="0"/>
              </a:spcAft>
              <a:buClr>
                <a:schemeClr val="accent1"/>
              </a:buClr>
              <a:buSzPts val="1300"/>
              <a:buFont typeface="Open Sans SemiBold"/>
              <a:buChar char="●"/>
              <a:defRPr sz="1300">
                <a:solidFill>
                  <a:schemeClr val="accent1"/>
                </a:solidFill>
                <a:latin typeface="Open Sans SemiBold"/>
                <a:ea typeface="Open Sans SemiBold"/>
                <a:cs typeface="Open Sans SemiBold"/>
                <a:sym typeface="Open Sans SemiBold"/>
              </a:defRPr>
            </a:lvl7pPr>
            <a:lvl8pPr indent="-311150" lvl="7" marL="3657600" algn="ctr">
              <a:spcBef>
                <a:spcPts val="0"/>
              </a:spcBef>
              <a:spcAft>
                <a:spcPts val="0"/>
              </a:spcAft>
              <a:buClr>
                <a:schemeClr val="accent1"/>
              </a:buClr>
              <a:buSzPts val="1300"/>
              <a:buFont typeface="Open Sans SemiBold"/>
              <a:buChar char="○"/>
              <a:defRPr sz="1300">
                <a:solidFill>
                  <a:schemeClr val="accent1"/>
                </a:solidFill>
                <a:latin typeface="Open Sans SemiBold"/>
                <a:ea typeface="Open Sans SemiBold"/>
                <a:cs typeface="Open Sans SemiBold"/>
                <a:sym typeface="Open Sans SemiBold"/>
              </a:defRPr>
            </a:lvl8pPr>
            <a:lvl9pPr indent="-311150" lvl="8" marL="4114800" algn="ctr">
              <a:spcBef>
                <a:spcPts val="0"/>
              </a:spcBef>
              <a:spcAft>
                <a:spcPts val="0"/>
              </a:spcAft>
              <a:buClr>
                <a:schemeClr val="accent1"/>
              </a:buClr>
              <a:buSzPts val="1300"/>
              <a:buFont typeface="Open Sans SemiBold"/>
              <a:buChar char="■"/>
              <a:defRPr sz="1300">
                <a:solidFill>
                  <a:schemeClr val="accent1"/>
                </a:solidFill>
                <a:latin typeface="Open Sans SemiBold"/>
                <a:ea typeface="Open Sans SemiBold"/>
                <a:cs typeface="Open Sans SemiBold"/>
                <a:sym typeface="Open Sans SemiBold"/>
              </a:defRPr>
            </a:lvl9pPr>
          </a:lstStyle>
          <a:p/>
        </p:txBody>
      </p:sp>
      <p:sp>
        <p:nvSpPr>
          <p:cNvPr id="20" name="Google Shape;20;p3"/>
          <p:cNvSpPr txBox="1"/>
          <p:nvPr>
            <p:ph idx="6" type="body"/>
          </p:nvPr>
        </p:nvSpPr>
        <p:spPr>
          <a:xfrm>
            <a:off x="6337175" y="3421825"/>
            <a:ext cx="1905900" cy="417600"/>
          </a:xfrm>
          <a:prstGeom prst="rect">
            <a:avLst/>
          </a:prstGeom>
        </p:spPr>
        <p:txBody>
          <a:bodyPr anchorCtr="0" anchor="t" bIns="91425" lIns="91425" spcFirstLastPara="1" rIns="91425" wrap="square" tIns="91425">
            <a:normAutofit/>
          </a:bodyPr>
          <a:lstStyle>
            <a:lvl1pPr indent="-311150" lvl="0" marL="457200" algn="ctr">
              <a:spcBef>
                <a:spcPts val="0"/>
              </a:spcBef>
              <a:spcAft>
                <a:spcPts val="0"/>
              </a:spcAft>
              <a:buClr>
                <a:schemeClr val="accent1"/>
              </a:buClr>
              <a:buSzPts val="1300"/>
              <a:buFont typeface="Open Sans SemiBold"/>
              <a:buChar char="●"/>
              <a:defRPr sz="1300">
                <a:solidFill>
                  <a:schemeClr val="accent1"/>
                </a:solidFill>
                <a:latin typeface="Open Sans SemiBold"/>
                <a:ea typeface="Open Sans SemiBold"/>
                <a:cs typeface="Open Sans SemiBold"/>
                <a:sym typeface="Open Sans SemiBold"/>
              </a:defRPr>
            </a:lvl1pPr>
            <a:lvl2pPr indent="-311150" lvl="1" marL="914400" algn="ctr">
              <a:spcBef>
                <a:spcPts val="0"/>
              </a:spcBef>
              <a:spcAft>
                <a:spcPts val="0"/>
              </a:spcAft>
              <a:buClr>
                <a:schemeClr val="accent1"/>
              </a:buClr>
              <a:buSzPts val="1300"/>
              <a:buFont typeface="Open Sans SemiBold"/>
              <a:buChar char="○"/>
              <a:defRPr sz="1300">
                <a:solidFill>
                  <a:schemeClr val="accent1"/>
                </a:solidFill>
                <a:latin typeface="Open Sans SemiBold"/>
                <a:ea typeface="Open Sans SemiBold"/>
                <a:cs typeface="Open Sans SemiBold"/>
                <a:sym typeface="Open Sans SemiBold"/>
              </a:defRPr>
            </a:lvl2pPr>
            <a:lvl3pPr indent="-311150" lvl="2" marL="1371600" algn="ctr">
              <a:spcBef>
                <a:spcPts val="0"/>
              </a:spcBef>
              <a:spcAft>
                <a:spcPts val="0"/>
              </a:spcAft>
              <a:buClr>
                <a:schemeClr val="accent1"/>
              </a:buClr>
              <a:buSzPts val="1300"/>
              <a:buFont typeface="Open Sans SemiBold"/>
              <a:buChar char="■"/>
              <a:defRPr sz="1300">
                <a:solidFill>
                  <a:schemeClr val="accent1"/>
                </a:solidFill>
                <a:latin typeface="Open Sans SemiBold"/>
                <a:ea typeface="Open Sans SemiBold"/>
                <a:cs typeface="Open Sans SemiBold"/>
                <a:sym typeface="Open Sans SemiBold"/>
              </a:defRPr>
            </a:lvl3pPr>
            <a:lvl4pPr indent="-311150" lvl="3" marL="1828800" algn="ctr">
              <a:spcBef>
                <a:spcPts val="0"/>
              </a:spcBef>
              <a:spcAft>
                <a:spcPts val="0"/>
              </a:spcAft>
              <a:buClr>
                <a:schemeClr val="accent1"/>
              </a:buClr>
              <a:buSzPts val="1300"/>
              <a:buFont typeface="Open Sans SemiBold"/>
              <a:buChar char="●"/>
              <a:defRPr sz="1300">
                <a:solidFill>
                  <a:schemeClr val="accent1"/>
                </a:solidFill>
                <a:latin typeface="Open Sans SemiBold"/>
                <a:ea typeface="Open Sans SemiBold"/>
                <a:cs typeface="Open Sans SemiBold"/>
                <a:sym typeface="Open Sans SemiBold"/>
              </a:defRPr>
            </a:lvl4pPr>
            <a:lvl5pPr indent="-311150" lvl="4" marL="2286000" algn="ctr">
              <a:spcBef>
                <a:spcPts val="0"/>
              </a:spcBef>
              <a:spcAft>
                <a:spcPts val="0"/>
              </a:spcAft>
              <a:buClr>
                <a:schemeClr val="accent1"/>
              </a:buClr>
              <a:buSzPts val="1300"/>
              <a:buFont typeface="Open Sans SemiBold"/>
              <a:buChar char="○"/>
              <a:defRPr sz="1300">
                <a:solidFill>
                  <a:schemeClr val="accent1"/>
                </a:solidFill>
                <a:latin typeface="Open Sans SemiBold"/>
                <a:ea typeface="Open Sans SemiBold"/>
                <a:cs typeface="Open Sans SemiBold"/>
                <a:sym typeface="Open Sans SemiBold"/>
              </a:defRPr>
            </a:lvl5pPr>
            <a:lvl6pPr indent="-311150" lvl="5" marL="2743200" algn="ctr">
              <a:spcBef>
                <a:spcPts val="0"/>
              </a:spcBef>
              <a:spcAft>
                <a:spcPts val="0"/>
              </a:spcAft>
              <a:buClr>
                <a:schemeClr val="accent1"/>
              </a:buClr>
              <a:buSzPts val="1300"/>
              <a:buFont typeface="Open Sans SemiBold"/>
              <a:buChar char="■"/>
              <a:defRPr sz="1300">
                <a:solidFill>
                  <a:schemeClr val="accent1"/>
                </a:solidFill>
                <a:latin typeface="Open Sans SemiBold"/>
                <a:ea typeface="Open Sans SemiBold"/>
                <a:cs typeface="Open Sans SemiBold"/>
                <a:sym typeface="Open Sans SemiBold"/>
              </a:defRPr>
            </a:lvl6pPr>
            <a:lvl7pPr indent="-311150" lvl="6" marL="3200400" algn="ctr">
              <a:spcBef>
                <a:spcPts val="0"/>
              </a:spcBef>
              <a:spcAft>
                <a:spcPts val="0"/>
              </a:spcAft>
              <a:buClr>
                <a:schemeClr val="accent1"/>
              </a:buClr>
              <a:buSzPts val="1300"/>
              <a:buFont typeface="Open Sans SemiBold"/>
              <a:buChar char="●"/>
              <a:defRPr sz="1300">
                <a:solidFill>
                  <a:schemeClr val="accent1"/>
                </a:solidFill>
                <a:latin typeface="Open Sans SemiBold"/>
                <a:ea typeface="Open Sans SemiBold"/>
                <a:cs typeface="Open Sans SemiBold"/>
                <a:sym typeface="Open Sans SemiBold"/>
              </a:defRPr>
            </a:lvl7pPr>
            <a:lvl8pPr indent="-311150" lvl="7" marL="3657600" algn="ctr">
              <a:spcBef>
                <a:spcPts val="0"/>
              </a:spcBef>
              <a:spcAft>
                <a:spcPts val="0"/>
              </a:spcAft>
              <a:buClr>
                <a:schemeClr val="accent1"/>
              </a:buClr>
              <a:buSzPts val="1300"/>
              <a:buFont typeface="Open Sans SemiBold"/>
              <a:buChar char="○"/>
              <a:defRPr sz="1300">
                <a:solidFill>
                  <a:schemeClr val="accent1"/>
                </a:solidFill>
                <a:latin typeface="Open Sans SemiBold"/>
                <a:ea typeface="Open Sans SemiBold"/>
                <a:cs typeface="Open Sans SemiBold"/>
                <a:sym typeface="Open Sans SemiBold"/>
              </a:defRPr>
            </a:lvl8pPr>
            <a:lvl9pPr indent="-311150" lvl="8" marL="4114800" algn="ctr">
              <a:spcBef>
                <a:spcPts val="0"/>
              </a:spcBef>
              <a:spcAft>
                <a:spcPts val="0"/>
              </a:spcAft>
              <a:buClr>
                <a:schemeClr val="accent1"/>
              </a:buClr>
              <a:buSzPts val="1300"/>
              <a:buFont typeface="Open Sans SemiBold"/>
              <a:buChar char="■"/>
              <a:defRPr sz="1300">
                <a:solidFill>
                  <a:schemeClr val="accent1"/>
                </a:solidFill>
                <a:latin typeface="Open Sans SemiBold"/>
                <a:ea typeface="Open Sans SemiBold"/>
                <a:cs typeface="Open Sans SemiBold"/>
                <a:sym typeface="Open Sans SemiBold"/>
              </a:defRPr>
            </a:lvl9pPr>
          </a:lstStyle>
          <a:p/>
        </p:txBody>
      </p:sp>
      <p:sp>
        <p:nvSpPr>
          <p:cNvPr id="21" name="Google Shape;21;p3"/>
          <p:cNvSpPr txBox="1"/>
          <p:nvPr>
            <p:ph idx="7" type="body"/>
          </p:nvPr>
        </p:nvSpPr>
        <p:spPr>
          <a:xfrm>
            <a:off x="875425" y="3879575"/>
            <a:ext cx="1905900" cy="417600"/>
          </a:xfrm>
          <a:prstGeom prst="rect">
            <a:avLst/>
          </a:prstGeom>
        </p:spPr>
        <p:txBody>
          <a:bodyPr anchorCtr="0" anchor="t" bIns="91425" lIns="91425" spcFirstLastPara="1" rIns="91425" wrap="square" tIns="91425">
            <a:normAutofit/>
          </a:bodyPr>
          <a:lstStyle>
            <a:lvl1pPr indent="-292100" lvl="0" marL="457200" algn="ctr">
              <a:spcBef>
                <a:spcPts val="0"/>
              </a:spcBef>
              <a:spcAft>
                <a:spcPts val="0"/>
              </a:spcAft>
              <a:buClr>
                <a:schemeClr val="dk1"/>
              </a:buClr>
              <a:buSzPts val="1000"/>
              <a:buFont typeface="Open Sans Medium"/>
              <a:buChar char="●"/>
              <a:defRPr sz="1000">
                <a:solidFill>
                  <a:schemeClr val="dk1"/>
                </a:solidFill>
                <a:latin typeface="Open Sans Medium"/>
                <a:ea typeface="Open Sans Medium"/>
                <a:cs typeface="Open Sans Medium"/>
                <a:sym typeface="Open Sans Medium"/>
              </a:defRPr>
            </a:lvl1pPr>
            <a:lvl2pPr indent="-292100" lvl="1" marL="914400" algn="ctr">
              <a:spcBef>
                <a:spcPts val="0"/>
              </a:spcBef>
              <a:spcAft>
                <a:spcPts val="0"/>
              </a:spcAft>
              <a:buClr>
                <a:schemeClr val="dk1"/>
              </a:buClr>
              <a:buSzPts val="1000"/>
              <a:buFont typeface="Open Sans Medium"/>
              <a:buChar char="○"/>
              <a:defRPr sz="1000">
                <a:solidFill>
                  <a:schemeClr val="dk1"/>
                </a:solidFill>
                <a:latin typeface="Open Sans Medium"/>
                <a:ea typeface="Open Sans Medium"/>
                <a:cs typeface="Open Sans Medium"/>
                <a:sym typeface="Open Sans Medium"/>
              </a:defRPr>
            </a:lvl2pPr>
            <a:lvl3pPr indent="-292100" lvl="2" marL="1371600" algn="ctr">
              <a:spcBef>
                <a:spcPts val="0"/>
              </a:spcBef>
              <a:spcAft>
                <a:spcPts val="0"/>
              </a:spcAft>
              <a:buClr>
                <a:schemeClr val="dk1"/>
              </a:buClr>
              <a:buSzPts val="1000"/>
              <a:buFont typeface="Open Sans Medium"/>
              <a:buChar char="■"/>
              <a:defRPr sz="1000">
                <a:solidFill>
                  <a:schemeClr val="dk1"/>
                </a:solidFill>
                <a:latin typeface="Open Sans Medium"/>
                <a:ea typeface="Open Sans Medium"/>
                <a:cs typeface="Open Sans Medium"/>
                <a:sym typeface="Open Sans Medium"/>
              </a:defRPr>
            </a:lvl3pPr>
            <a:lvl4pPr indent="-292100" lvl="3" marL="1828800" algn="ctr">
              <a:spcBef>
                <a:spcPts val="0"/>
              </a:spcBef>
              <a:spcAft>
                <a:spcPts val="0"/>
              </a:spcAft>
              <a:buClr>
                <a:schemeClr val="dk1"/>
              </a:buClr>
              <a:buSzPts val="1000"/>
              <a:buFont typeface="Open Sans Medium"/>
              <a:buChar char="●"/>
              <a:defRPr sz="1000">
                <a:solidFill>
                  <a:schemeClr val="dk1"/>
                </a:solidFill>
                <a:latin typeface="Open Sans Medium"/>
                <a:ea typeface="Open Sans Medium"/>
                <a:cs typeface="Open Sans Medium"/>
                <a:sym typeface="Open Sans Medium"/>
              </a:defRPr>
            </a:lvl4pPr>
            <a:lvl5pPr indent="-292100" lvl="4" marL="2286000" algn="ctr">
              <a:spcBef>
                <a:spcPts val="0"/>
              </a:spcBef>
              <a:spcAft>
                <a:spcPts val="0"/>
              </a:spcAft>
              <a:buClr>
                <a:schemeClr val="dk1"/>
              </a:buClr>
              <a:buSzPts val="1000"/>
              <a:buFont typeface="Open Sans Medium"/>
              <a:buChar char="○"/>
              <a:defRPr sz="1000">
                <a:solidFill>
                  <a:schemeClr val="dk1"/>
                </a:solidFill>
                <a:latin typeface="Open Sans Medium"/>
                <a:ea typeface="Open Sans Medium"/>
                <a:cs typeface="Open Sans Medium"/>
                <a:sym typeface="Open Sans Medium"/>
              </a:defRPr>
            </a:lvl5pPr>
            <a:lvl6pPr indent="-292100" lvl="5" marL="2743200" algn="ctr">
              <a:spcBef>
                <a:spcPts val="0"/>
              </a:spcBef>
              <a:spcAft>
                <a:spcPts val="0"/>
              </a:spcAft>
              <a:buClr>
                <a:schemeClr val="dk1"/>
              </a:buClr>
              <a:buSzPts val="1000"/>
              <a:buFont typeface="Open Sans Medium"/>
              <a:buChar char="■"/>
              <a:defRPr sz="1000">
                <a:solidFill>
                  <a:schemeClr val="dk1"/>
                </a:solidFill>
                <a:latin typeface="Open Sans Medium"/>
                <a:ea typeface="Open Sans Medium"/>
                <a:cs typeface="Open Sans Medium"/>
                <a:sym typeface="Open Sans Medium"/>
              </a:defRPr>
            </a:lvl6pPr>
            <a:lvl7pPr indent="-292100" lvl="6" marL="3200400" algn="ctr">
              <a:spcBef>
                <a:spcPts val="0"/>
              </a:spcBef>
              <a:spcAft>
                <a:spcPts val="0"/>
              </a:spcAft>
              <a:buClr>
                <a:schemeClr val="dk1"/>
              </a:buClr>
              <a:buSzPts val="1000"/>
              <a:buFont typeface="Open Sans Medium"/>
              <a:buChar char="●"/>
              <a:defRPr sz="1000">
                <a:solidFill>
                  <a:schemeClr val="dk1"/>
                </a:solidFill>
                <a:latin typeface="Open Sans Medium"/>
                <a:ea typeface="Open Sans Medium"/>
                <a:cs typeface="Open Sans Medium"/>
                <a:sym typeface="Open Sans Medium"/>
              </a:defRPr>
            </a:lvl7pPr>
            <a:lvl8pPr indent="-292100" lvl="7" marL="3657600" algn="ctr">
              <a:spcBef>
                <a:spcPts val="0"/>
              </a:spcBef>
              <a:spcAft>
                <a:spcPts val="0"/>
              </a:spcAft>
              <a:buClr>
                <a:schemeClr val="dk1"/>
              </a:buClr>
              <a:buSzPts val="1000"/>
              <a:buFont typeface="Open Sans Medium"/>
              <a:buChar char="○"/>
              <a:defRPr sz="1000">
                <a:solidFill>
                  <a:schemeClr val="dk1"/>
                </a:solidFill>
                <a:latin typeface="Open Sans Medium"/>
                <a:ea typeface="Open Sans Medium"/>
                <a:cs typeface="Open Sans Medium"/>
                <a:sym typeface="Open Sans Medium"/>
              </a:defRPr>
            </a:lvl8pPr>
            <a:lvl9pPr indent="-292100" lvl="8" marL="4114800" algn="ctr">
              <a:spcBef>
                <a:spcPts val="0"/>
              </a:spcBef>
              <a:spcAft>
                <a:spcPts val="0"/>
              </a:spcAft>
              <a:buClr>
                <a:schemeClr val="dk1"/>
              </a:buClr>
              <a:buSzPts val="1000"/>
              <a:buFont typeface="Open Sans Medium"/>
              <a:buChar char="■"/>
              <a:defRPr sz="1000">
                <a:solidFill>
                  <a:schemeClr val="dk1"/>
                </a:solidFill>
                <a:latin typeface="Open Sans Medium"/>
                <a:ea typeface="Open Sans Medium"/>
                <a:cs typeface="Open Sans Medium"/>
                <a:sym typeface="Open Sans Medium"/>
              </a:defRPr>
            </a:lvl9pPr>
          </a:lstStyle>
          <a:p/>
        </p:txBody>
      </p:sp>
      <p:sp>
        <p:nvSpPr>
          <p:cNvPr id="22" name="Google Shape;22;p3"/>
          <p:cNvSpPr txBox="1"/>
          <p:nvPr>
            <p:ph idx="8" type="body"/>
          </p:nvPr>
        </p:nvSpPr>
        <p:spPr>
          <a:xfrm>
            <a:off x="3628125" y="3879575"/>
            <a:ext cx="1905900" cy="417600"/>
          </a:xfrm>
          <a:prstGeom prst="rect">
            <a:avLst/>
          </a:prstGeom>
        </p:spPr>
        <p:txBody>
          <a:bodyPr anchorCtr="0" anchor="t" bIns="91425" lIns="91425" spcFirstLastPara="1" rIns="91425" wrap="square" tIns="91425">
            <a:normAutofit/>
          </a:bodyPr>
          <a:lstStyle>
            <a:lvl1pPr indent="-292100" lvl="0" marL="457200" algn="ctr">
              <a:spcBef>
                <a:spcPts val="0"/>
              </a:spcBef>
              <a:spcAft>
                <a:spcPts val="0"/>
              </a:spcAft>
              <a:buClr>
                <a:schemeClr val="dk1"/>
              </a:buClr>
              <a:buSzPts val="1000"/>
              <a:buFont typeface="Open Sans Medium"/>
              <a:buChar char="●"/>
              <a:defRPr sz="1000">
                <a:solidFill>
                  <a:schemeClr val="dk1"/>
                </a:solidFill>
                <a:latin typeface="Open Sans Medium"/>
                <a:ea typeface="Open Sans Medium"/>
                <a:cs typeface="Open Sans Medium"/>
                <a:sym typeface="Open Sans Medium"/>
              </a:defRPr>
            </a:lvl1pPr>
            <a:lvl2pPr indent="-292100" lvl="1" marL="914400" algn="ctr">
              <a:spcBef>
                <a:spcPts val="0"/>
              </a:spcBef>
              <a:spcAft>
                <a:spcPts val="0"/>
              </a:spcAft>
              <a:buClr>
                <a:schemeClr val="dk1"/>
              </a:buClr>
              <a:buSzPts val="1000"/>
              <a:buFont typeface="Open Sans Medium"/>
              <a:buChar char="○"/>
              <a:defRPr sz="1000">
                <a:solidFill>
                  <a:schemeClr val="dk1"/>
                </a:solidFill>
                <a:latin typeface="Open Sans Medium"/>
                <a:ea typeface="Open Sans Medium"/>
                <a:cs typeface="Open Sans Medium"/>
                <a:sym typeface="Open Sans Medium"/>
              </a:defRPr>
            </a:lvl2pPr>
            <a:lvl3pPr indent="-292100" lvl="2" marL="1371600" algn="ctr">
              <a:spcBef>
                <a:spcPts val="0"/>
              </a:spcBef>
              <a:spcAft>
                <a:spcPts val="0"/>
              </a:spcAft>
              <a:buClr>
                <a:schemeClr val="dk1"/>
              </a:buClr>
              <a:buSzPts val="1000"/>
              <a:buFont typeface="Open Sans Medium"/>
              <a:buChar char="■"/>
              <a:defRPr sz="1000">
                <a:solidFill>
                  <a:schemeClr val="dk1"/>
                </a:solidFill>
                <a:latin typeface="Open Sans Medium"/>
                <a:ea typeface="Open Sans Medium"/>
                <a:cs typeface="Open Sans Medium"/>
                <a:sym typeface="Open Sans Medium"/>
              </a:defRPr>
            </a:lvl3pPr>
            <a:lvl4pPr indent="-292100" lvl="3" marL="1828800" algn="ctr">
              <a:spcBef>
                <a:spcPts val="0"/>
              </a:spcBef>
              <a:spcAft>
                <a:spcPts val="0"/>
              </a:spcAft>
              <a:buClr>
                <a:schemeClr val="dk1"/>
              </a:buClr>
              <a:buSzPts val="1000"/>
              <a:buFont typeface="Open Sans Medium"/>
              <a:buChar char="●"/>
              <a:defRPr sz="1000">
                <a:solidFill>
                  <a:schemeClr val="dk1"/>
                </a:solidFill>
                <a:latin typeface="Open Sans Medium"/>
                <a:ea typeface="Open Sans Medium"/>
                <a:cs typeface="Open Sans Medium"/>
                <a:sym typeface="Open Sans Medium"/>
              </a:defRPr>
            </a:lvl4pPr>
            <a:lvl5pPr indent="-292100" lvl="4" marL="2286000" algn="ctr">
              <a:spcBef>
                <a:spcPts val="0"/>
              </a:spcBef>
              <a:spcAft>
                <a:spcPts val="0"/>
              </a:spcAft>
              <a:buClr>
                <a:schemeClr val="dk1"/>
              </a:buClr>
              <a:buSzPts val="1000"/>
              <a:buFont typeface="Open Sans Medium"/>
              <a:buChar char="○"/>
              <a:defRPr sz="1000">
                <a:solidFill>
                  <a:schemeClr val="dk1"/>
                </a:solidFill>
                <a:latin typeface="Open Sans Medium"/>
                <a:ea typeface="Open Sans Medium"/>
                <a:cs typeface="Open Sans Medium"/>
                <a:sym typeface="Open Sans Medium"/>
              </a:defRPr>
            </a:lvl5pPr>
            <a:lvl6pPr indent="-292100" lvl="5" marL="2743200" algn="ctr">
              <a:spcBef>
                <a:spcPts val="0"/>
              </a:spcBef>
              <a:spcAft>
                <a:spcPts val="0"/>
              </a:spcAft>
              <a:buClr>
                <a:schemeClr val="dk1"/>
              </a:buClr>
              <a:buSzPts val="1000"/>
              <a:buFont typeface="Open Sans Medium"/>
              <a:buChar char="■"/>
              <a:defRPr sz="1000">
                <a:solidFill>
                  <a:schemeClr val="dk1"/>
                </a:solidFill>
                <a:latin typeface="Open Sans Medium"/>
                <a:ea typeface="Open Sans Medium"/>
                <a:cs typeface="Open Sans Medium"/>
                <a:sym typeface="Open Sans Medium"/>
              </a:defRPr>
            </a:lvl6pPr>
            <a:lvl7pPr indent="-292100" lvl="6" marL="3200400" algn="ctr">
              <a:spcBef>
                <a:spcPts val="0"/>
              </a:spcBef>
              <a:spcAft>
                <a:spcPts val="0"/>
              </a:spcAft>
              <a:buClr>
                <a:schemeClr val="dk1"/>
              </a:buClr>
              <a:buSzPts val="1000"/>
              <a:buFont typeface="Open Sans Medium"/>
              <a:buChar char="●"/>
              <a:defRPr sz="1000">
                <a:solidFill>
                  <a:schemeClr val="dk1"/>
                </a:solidFill>
                <a:latin typeface="Open Sans Medium"/>
                <a:ea typeface="Open Sans Medium"/>
                <a:cs typeface="Open Sans Medium"/>
                <a:sym typeface="Open Sans Medium"/>
              </a:defRPr>
            </a:lvl7pPr>
            <a:lvl8pPr indent="-292100" lvl="7" marL="3657600" algn="ctr">
              <a:spcBef>
                <a:spcPts val="0"/>
              </a:spcBef>
              <a:spcAft>
                <a:spcPts val="0"/>
              </a:spcAft>
              <a:buClr>
                <a:schemeClr val="dk1"/>
              </a:buClr>
              <a:buSzPts val="1000"/>
              <a:buFont typeface="Open Sans Medium"/>
              <a:buChar char="○"/>
              <a:defRPr sz="1000">
                <a:solidFill>
                  <a:schemeClr val="dk1"/>
                </a:solidFill>
                <a:latin typeface="Open Sans Medium"/>
                <a:ea typeface="Open Sans Medium"/>
                <a:cs typeface="Open Sans Medium"/>
                <a:sym typeface="Open Sans Medium"/>
              </a:defRPr>
            </a:lvl8pPr>
            <a:lvl9pPr indent="-292100" lvl="8" marL="4114800" algn="ctr">
              <a:spcBef>
                <a:spcPts val="0"/>
              </a:spcBef>
              <a:spcAft>
                <a:spcPts val="0"/>
              </a:spcAft>
              <a:buClr>
                <a:schemeClr val="dk1"/>
              </a:buClr>
              <a:buSzPts val="1000"/>
              <a:buFont typeface="Open Sans Medium"/>
              <a:buChar char="■"/>
              <a:defRPr sz="1000">
                <a:solidFill>
                  <a:schemeClr val="dk1"/>
                </a:solidFill>
                <a:latin typeface="Open Sans Medium"/>
                <a:ea typeface="Open Sans Medium"/>
                <a:cs typeface="Open Sans Medium"/>
                <a:sym typeface="Open Sans Medium"/>
              </a:defRPr>
            </a:lvl9pPr>
          </a:lstStyle>
          <a:p/>
        </p:txBody>
      </p:sp>
      <p:sp>
        <p:nvSpPr>
          <p:cNvPr id="23" name="Google Shape;23;p3"/>
          <p:cNvSpPr txBox="1"/>
          <p:nvPr>
            <p:ph idx="9" type="body"/>
          </p:nvPr>
        </p:nvSpPr>
        <p:spPr>
          <a:xfrm>
            <a:off x="6346250" y="3879575"/>
            <a:ext cx="1905900" cy="417600"/>
          </a:xfrm>
          <a:prstGeom prst="rect">
            <a:avLst/>
          </a:prstGeom>
        </p:spPr>
        <p:txBody>
          <a:bodyPr anchorCtr="0" anchor="t" bIns="91425" lIns="91425" spcFirstLastPara="1" rIns="91425" wrap="square" tIns="91425">
            <a:normAutofit/>
          </a:bodyPr>
          <a:lstStyle>
            <a:lvl1pPr indent="-292100" lvl="0" marL="457200" algn="ctr">
              <a:spcBef>
                <a:spcPts val="0"/>
              </a:spcBef>
              <a:spcAft>
                <a:spcPts val="0"/>
              </a:spcAft>
              <a:buClr>
                <a:schemeClr val="dk1"/>
              </a:buClr>
              <a:buSzPts val="1000"/>
              <a:buFont typeface="Open Sans Medium"/>
              <a:buChar char="●"/>
              <a:defRPr sz="1000">
                <a:solidFill>
                  <a:schemeClr val="dk1"/>
                </a:solidFill>
                <a:latin typeface="Open Sans Medium"/>
                <a:ea typeface="Open Sans Medium"/>
                <a:cs typeface="Open Sans Medium"/>
                <a:sym typeface="Open Sans Medium"/>
              </a:defRPr>
            </a:lvl1pPr>
            <a:lvl2pPr indent="-292100" lvl="1" marL="914400" algn="ctr">
              <a:spcBef>
                <a:spcPts val="0"/>
              </a:spcBef>
              <a:spcAft>
                <a:spcPts val="0"/>
              </a:spcAft>
              <a:buClr>
                <a:schemeClr val="dk1"/>
              </a:buClr>
              <a:buSzPts val="1000"/>
              <a:buFont typeface="Open Sans Medium"/>
              <a:buChar char="○"/>
              <a:defRPr sz="1000">
                <a:solidFill>
                  <a:schemeClr val="dk1"/>
                </a:solidFill>
                <a:latin typeface="Open Sans Medium"/>
                <a:ea typeface="Open Sans Medium"/>
                <a:cs typeface="Open Sans Medium"/>
                <a:sym typeface="Open Sans Medium"/>
              </a:defRPr>
            </a:lvl2pPr>
            <a:lvl3pPr indent="-292100" lvl="2" marL="1371600" algn="ctr">
              <a:spcBef>
                <a:spcPts val="0"/>
              </a:spcBef>
              <a:spcAft>
                <a:spcPts val="0"/>
              </a:spcAft>
              <a:buClr>
                <a:schemeClr val="dk1"/>
              </a:buClr>
              <a:buSzPts val="1000"/>
              <a:buFont typeface="Open Sans Medium"/>
              <a:buChar char="■"/>
              <a:defRPr sz="1000">
                <a:solidFill>
                  <a:schemeClr val="dk1"/>
                </a:solidFill>
                <a:latin typeface="Open Sans Medium"/>
                <a:ea typeface="Open Sans Medium"/>
                <a:cs typeface="Open Sans Medium"/>
                <a:sym typeface="Open Sans Medium"/>
              </a:defRPr>
            </a:lvl3pPr>
            <a:lvl4pPr indent="-292100" lvl="3" marL="1828800" algn="ctr">
              <a:spcBef>
                <a:spcPts val="0"/>
              </a:spcBef>
              <a:spcAft>
                <a:spcPts val="0"/>
              </a:spcAft>
              <a:buClr>
                <a:schemeClr val="dk1"/>
              </a:buClr>
              <a:buSzPts val="1000"/>
              <a:buFont typeface="Open Sans Medium"/>
              <a:buChar char="●"/>
              <a:defRPr sz="1000">
                <a:solidFill>
                  <a:schemeClr val="dk1"/>
                </a:solidFill>
                <a:latin typeface="Open Sans Medium"/>
                <a:ea typeface="Open Sans Medium"/>
                <a:cs typeface="Open Sans Medium"/>
                <a:sym typeface="Open Sans Medium"/>
              </a:defRPr>
            </a:lvl4pPr>
            <a:lvl5pPr indent="-292100" lvl="4" marL="2286000" algn="ctr">
              <a:spcBef>
                <a:spcPts val="0"/>
              </a:spcBef>
              <a:spcAft>
                <a:spcPts val="0"/>
              </a:spcAft>
              <a:buClr>
                <a:schemeClr val="dk1"/>
              </a:buClr>
              <a:buSzPts val="1000"/>
              <a:buFont typeface="Open Sans Medium"/>
              <a:buChar char="○"/>
              <a:defRPr sz="1000">
                <a:solidFill>
                  <a:schemeClr val="dk1"/>
                </a:solidFill>
                <a:latin typeface="Open Sans Medium"/>
                <a:ea typeface="Open Sans Medium"/>
                <a:cs typeface="Open Sans Medium"/>
                <a:sym typeface="Open Sans Medium"/>
              </a:defRPr>
            </a:lvl5pPr>
            <a:lvl6pPr indent="-292100" lvl="5" marL="2743200" algn="ctr">
              <a:spcBef>
                <a:spcPts val="0"/>
              </a:spcBef>
              <a:spcAft>
                <a:spcPts val="0"/>
              </a:spcAft>
              <a:buClr>
                <a:schemeClr val="dk1"/>
              </a:buClr>
              <a:buSzPts val="1000"/>
              <a:buFont typeface="Open Sans Medium"/>
              <a:buChar char="■"/>
              <a:defRPr sz="1000">
                <a:solidFill>
                  <a:schemeClr val="dk1"/>
                </a:solidFill>
                <a:latin typeface="Open Sans Medium"/>
                <a:ea typeface="Open Sans Medium"/>
                <a:cs typeface="Open Sans Medium"/>
                <a:sym typeface="Open Sans Medium"/>
              </a:defRPr>
            </a:lvl6pPr>
            <a:lvl7pPr indent="-292100" lvl="6" marL="3200400" algn="ctr">
              <a:spcBef>
                <a:spcPts val="0"/>
              </a:spcBef>
              <a:spcAft>
                <a:spcPts val="0"/>
              </a:spcAft>
              <a:buClr>
                <a:schemeClr val="dk1"/>
              </a:buClr>
              <a:buSzPts val="1000"/>
              <a:buFont typeface="Open Sans Medium"/>
              <a:buChar char="●"/>
              <a:defRPr sz="1000">
                <a:solidFill>
                  <a:schemeClr val="dk1"/>
                </a:solidFill>
                <a:latin typeface="Open Sans Medium"/>
                <a:ea typeface="Open Sans Medium"/>
                <a:cs typeface="Open Sans Medium"/>
                <a:sym typeface="Open Sans Medium"/>
              </a:defRPr>
            </a:lvl7pPr>
            <a:lvl8pPr indent="-292100" lvl="7" marL="3657600" algn="ctr">
              <a:spcBef>
                <a:spcPts val="0"/>
              </a:spcBef>
              <a:spcAft>
                <a:spcPts val="0"/>
              </a:spcAft>
              <a:buClr>
                <a:schemeClr val="dk1"/>
              </a:buClr>
              <a:buSzPts val="1000"/>
              <a:buFont typeface="Open Sans Medium"/>
              <a:buChar char="○"/>
              <a:defRPr sz="1000">
                <a:solidFill>
                  <a:schemeClr val="dk1"/>
                </a:solidFill>
                <a:latin typeface="Open Sans Medium"/>
                <a:ea typeface="Open Sans Medium"/>
                <a:cs typeface="Open Sans Medium"/>
                <a:sym typeface="Open Sans Medium"/>
              </a:defRPr>
            </a:lvl8pPr>
            <a:lvl9pPr indent="-292100" lvl="8" marL="4114800" algn="ctr">
              <a:spcBef>
                <a:spcPts val="0"/>
              </a:spcBef>
              <a:spcAft>
                <a:spcPts val="0"/>
              </a:spcAft>
              <a:buClr>
                <a:schemeClr val="dk1"/>
              </a:buClr>
              <a:buSzPts val="1000"/>
              <a:buFont typeface="Open Sans Medium"/>
              <a:buChar char="■"/>
              <a:defRPr sz="1000">
                <a:solidFill>
                  <a:schemeClr val="dk1"/>
                </a:solidFill>
                <a:latin typeface="Open Sans Medium"/>
                <a:ea typeface="Open Sans Medium"/>
                <a:cs typeface="Open Sans Medium"/>
                <a:sym typeface="Open Sans Medium"/>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4" name="Shape 24"/>
        <p:cNvGrpSpPr/>
        <p:nvPr/>
      </p:nvGrpSpPr>
      <p:grpSpPr>
        <a:xfrm>
          <a:off x="0" y="0"/>
          <a:ext cx="0" cy="0"/>
          <a:chOff x="0" y="0"/>
          <a:chExt cx="0" cy="0"/>
        </a:xfrm>
      </p:grpSpPr>
      <p:sp>
        <p:nvSpPr>
          <p:cNvPr id="25" name="Google Shape;25;p4"/>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Font typeface="Open Sans"/>
              <a:buNone/>
              <a:defRPr b="1" sz="3600">
                <a:latin typeface="Open Sans"/>
                <a:ea typeface="Open Sans"/>
                <a:cs typeface="Open Sans"/>
                <a:sym typeface="Open Sans"/>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26" name="Google Shape;26;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pic>
        <p:nvPicPr>
          <p:cNvPr id="27" name="Google Shape;27;p4"/>
          <p:cNvPicPr preferRelativeResize="0"/>
          <p:nvPr/>
        </p:nvPicPr>
        <p:blipFill>
          <a:blip r:embed="rId2">
            <a:alphaModFix amt="50000"/>
          </a:blip>
          <a:stretch>
            <a:fillRect/>
          </a:stretch>
        </p:blipFill>
        <p:spPr>
          <a:xfrm rot="-446815">
            <a:off x="-427750" y="3296819"/>
            <a:ext cx="10643001" cy="3216813"/>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1">
  <p:cSld name="SECTION_HEADER_1">
    <p:spTree>
      <p:nvGrpSpPr>
        <p:cNvPr id="28" name="Shape 28"/>
        <p:cNvGrpSpPr/>
        <p:nvPr/>
      </p:nvGrpSpPr>
      <p:grpSpPr>
        <a:xfrm>
          <a:off x="0" y="0"/>
          <a:ext cx="0" cy="0"/>
          <a:chOff x="0" y="0"/>
          <a:chExt cx="0" cy="0"/>
        </a:xfrm>
      </p:grpSpPr>
      <p:sp>
        <p:nvSpPr>
          <p:cNvPr id="29" name="Google Shape;29;p5"/>
          <p:cNvSpPr txBox="1"/>
          <p:nvPr>
            <p:ph type="title"/>
          </p:nvPr>
        </p:nvSpPr>
        <p:spPr>
          <a:xfrm>
            <a:off x="311700" y="2150850"/>
            <a:ext cx="4274100" cy="841800"/>
          </a:xfrm>
          <a:prstGeom prst="rect">
            <a:avLst/>
          </a:prstGeom>
        </p:spPr>
        <p:txBody>
          <a:bodyPr anchorCtr="0" anchor="ctr" bIns="91425" lIns="91425" spcFirstLastPara="1" rIns="91425" wrap="square" tIns="91425">
            <a:normAutofit/>
          </a:bodyPr>
          <a:lstStyle>
            <a:lvl1pPr lvl="0">
              <a:spcBef>
                <a:spcPts val="0"/>
              </a:spcBef>
              <a:spcAft>
                <a:spcPts val="0"/>
              </a:spcAft>
              <a:buSzPts val="3600"/>
              <a:buFont typeface="Open Sans"/>
              <a:buNone/>
              <a:defRPr b="1" sz="3600">
                <a:latin typeface="Open Sans"/>
                <a:ea typeface="Open Sans"/>
                <a:cs typeface="Open Sans"/>
                <a:sym typeface="Open Sans"/>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30" name="Google Shape;30;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pic>
        <p:nvPicPr>
          <p:cNvPr id="31" name="Google Shape;31;p5"/>
          <p:cNvPicPr preferRelativeResize="0"/>
          <p:nvPr/>
        </p:nvPicPr>
        <p:blipFill>
          <a:blip r:embed="rId2">
            <a:alphaModFix amt="50000"/>
          </a:blip>
          <a:stretch>
            <a:fillRect/>
          </a:stretch>
        </p:blipFill>
        <p:spPr>
          <a:xfrm rot="-3">
            <a:off x="-644800" y="3251618"/>
            <a:ext cx="10643000" cy="3216813"/>
          </a:xfrm>
          <a:prstGeom prst="rect">
            <a:avLst/>
          </a:prstGeom>
          <a:noFill/>
          <a:ln>
            <a:noFill/>
          </a:ln>
        </p:spPr>
      </p:pic>
      <p:sp>
        <p:nvSpPr>
          <p:cNvPr id="32" name="Google Shape;32;p5"/>
          <p:cNvSpPr/>
          <p:nvPr>
            <p:ph idx="2" type="pic"/>
          </p:nvPr>
        </p:nvSpPr>
        <p:spPr>
          <a:xfrm>
            <a:off x="4567575" y="0"/>
            <a:ext cx="4576500" cy="5155200"/>
          </a:xfrm>
          <a:prstGeom prst="rect">
            <a:avLst/>
          </a:prstGeom>
          <a:noFill/>
          <a:ln>
            <a:no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33" name="Shape 33"/>
        <p:cNvGrpSpPr/>
        <p:nvPr/>
      </p:nvGrpSpPr>
      <p:grpSpPr>
        <a:xfrm>
          <a:off x="0" y="0"/>
          <a:ext cx="0" cy="0"/>
          <a:chOff x="0" y="0"/>
          <a:chExt cx="0" cy="0"/>
        </a:xfrm>
      </p:grpSpPr>
      <p:sp>
        <p:nvSpPr>
          <p:cNvPr id="34" name="Google Shape;34;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5" name="Google Shape;35;p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36" name="Google Shape;36;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pic>
        <p:nvPicPr>
          <p:cNvPr id="37" name="Google Shape;37;p6"/>
          <p:cNvPicPr preferRelativeResize="0"/>
          <p:nvPr/>
        </p:nvPicPr>
        <p:blipFill>
          <a:blip r:embed="rId2">
            <a:alphaModFix amt="50000"/>
          </a:blip>
          <a:stretch>
            <a:fillRect/>
          </a:stretch>
        </p:blipFill>
        <p:spPr>
          <a:xfrm rot="-3">
            <a:off x="-572475" y="4014056"/>
            <a:ext cx="10643000" cy="3216813"/>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3">
  <p:cSld name="TITLE_AND_BODY_3">
    <p:spTree>
      <p:nvGrpSpPr>
        <p:cNvPr id="38" name="Shape 38"/>
        <p:cNvGrpSpPr/>
        <p:nvPr/>
      </p:nvGrpSpPr>
      <p:grpSpPr>
        <a:xfrm>
          <a:off x="0" y="0"/>
          <a:ext cx="0" cy="0"/>
          <a:chOff x="0" y="0"/>
          <a:chExt cx="0" cy="0"/>
        </a:xfrm>
      </p:grpSpPr>
      <p:sp>
        <p:nvSpPr>
          <p:cNvPr id="39" name="Google Shape;39;p7"/>
          <p:cNvSpPr txBox="1"/>
          <p:nvPr>
            <p:ph type="title"/>
          </p:nvPr>
        </p:nvSpPr>
        <p:spPr>
          <a:xfrm>
            <a:off x="4021875" y="445025"/>
            <a:ext cx="48105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40" name="Google Shape;40;p7"/>
          <p:cNvSpPr txBox="1"/>
          <p:nvPr>
            <p:ph idx="1" type="body"/>
          </p:nvPr>
        </p:nvSpPr>
        <p:spPr>
          <a:xfrm>
            <a:off x="4021675" y="1152475"/>
            <a:ext cx="48105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1" name="Google Shape;4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pic>
        <p:nvPicPr>
          <p:cNvPr id="42" name="Google Shape;42;p7"/>
          <p:cNvPicPr preferRelativeResize="0"/>
          <p:nvPr/>
        </p:nvPicPr>
        <p:blipFill>
          <a:blip r:embed="rId2">
            <a:alphaModFix amt="50000"/>
          </a:blip>
          <a:stretch>
            <a:fillRect/>
          </a:stretch>
        </p:blipFill>
        <p:spPr>
          <a:xfrm rot="-2">
            <a:off x="-5381600" y="2802481"/>
            <a:ext cx="15548099" cy="4699364"/>
          </a:xfrm>
          <a:prstGeom prst="rect">
            <a:avLst/>
          </a:prstGeom>
          <a:noFill/>
          <a:ln>
            <a:noFill/>
          </a:ln>
        </p:spPr>
      </p:pic>
      <p:sp>
        <p:nvSpPr>
          <p:cNvPr id="43" name="Google Shape;43;p7"/>
          <p:cNvSpPr/>
          <p:nvPr>
            <p:ph idx="2" type="pic"/>
          </p:nvPr>
        </p:nvSpPr>
        <p:spPr>
          <a:xfrm>
            <a:off x="0" y="0"/>
            <a:ext cx="3208800" cy="5143500"/>
          </a:xfrm>
          <a:prstGeom prst="rect">
            <a:avLst/>
          </a:prstGeom>
          <a:noFill/>
          <a:ln>
            <a:no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2">
  <p:cSld name="TITLE_AND_BODY_2">
    <p:spTree>
      <p:nvGrpSpPr>
        <p:cNvPr id="44" name="Shape 44"/>
        <p:cNvGrpSpPr/>
        <p:nvPr/>
      </p:nvGrpSpPr>
      <p:grpSpPr>
        <a:xfrm>
          <a:off x="0" y="0"/>
          <a:ext cx="0" cy="0"/>
          <a:chOff x="0" y="0"/>
          <a:chExt cx="0" cy="0"/>
        </a:xfrm>
      </p:grpSpPr>
      <p:sp>
        <p:nvSpPr>
          <p:cNvPr id="45" name="Google Shape;45;p8"/>
          <p:cNvSpPr txBox="1"/>
          <p:nvPr>
            <p:ph type="title"/>
          </p:nvPr>
        </p:nvSpPr>
        <p:spPr>
          <a:xfrm>
            <a:off x="311700" y="445025"/>
            <a:ext cx="4296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500"/>
              <a:buFont typeface="Open Sans"/>
              <a:buNone/>
              <a:defRPr b="1" sz="2500">
                <a:latin typeface="Open Sans"/>
                <a:ea typeface="Open Sans"/>
                <a:cs typeface="Open Sans"/>
                <a:sym typeface="Open Sans"/>
              </a:defRPr>
            </a:lvl1pPr>
            <a:lvl2pPr lvl="1">
              <a:spcBef>
                <a:spcPts val="0"/>
              </a:spcBef>
              <a:spcAft>
                <a:spcPts val="0"/>
              </a:spcAft>
              <a:buSzPts val="2500"/>
              <a:buFont typeface="Open Sans"/>
              <a:buNone/>
              <a:defRPr b="1" sz="2500">
                <a:latin typeface="Open Sans"/>
                <a:ea typeface="Open Sans"/>
                <a:cs typeface="Open Sans"/>
                <a:sym typeface="Open Sans"/>
              </a:defRPr>
            </a:lvl2pPr>
            <a:lvl3pPr lvl="2">
              <a:spcBef>
                <a:spcPts val="0"/>
              </a:spcBef>
              <a:spcAft>
                <a:spcPts val="0"/>
              </a:spcAft>
              <a:buSzPts val="2500"/>
              <a:buFont typeface="Open Sans"/>
              <a:buNone/>
              <a:defRPr b="1" sz="2500">
                <a:latin typeface="Open Sans"/>
                <a:ea typeface="Open Sans"/>
                <a:cs typeface="Open Sans"/>
                <a:sym typeface="Open Sans"/>
              </a:defRPr>
            </a:lvl3pPr>
            <a:lvl4pPr lvl="3">
              <a:spcBef>
                <a:spcPts val="0"/>
              </a:spcBef>
              <a:spcAft>
                <a:spcPts val="0"/>
              </a:spcAft>
              <a:buSzPts val="2500"/>
              <a:buFont typeface="Open Sans"/>
              <a:buNone/>
              <a:defRPr b="1" sz="2500">
                <a:latin typeface="Open Sans"/>
                <a:ea typeface="Open Sans"/>
                <a:cs typeface="Open Sans"/>
                <a:sym typeface="Open Sans"/>
              </a:defRPr>
            </a:lvl4pPr>
            <a:lvl5pPr lvl="4">
              <a:spcBef>
                <a:spcPts val="0"/>
              </a:spcBef>
              <a:spcAft>
                <a:spcPts val="0"/>
              </a:spcAft>
              <a:buSzPts val="2500"/>
              <a:buFont typeface="Open Sans"/>
              <a:buNone/>
              <a:defRPr b="1" sz="2500">
                <a:latin typeface="Open Sans"/>
                <a:ea typeface="Open Sans"/>
                <a:cs typeface="Open Sans"/>
                <a:sym typeface="Open Sans"/>
              </a:defRPr>
            </a:lvl5pPr>
            <a:lvl6pPr lvl="5">
              <a:spcBef>
                <a:spcPts val="0"/>
              </a:spcBef>
              <a:spcAft>
                <a:spcPts val="0"/>
              </a:spcAft>
              <a:buSzPts val="2500"/>
              <a:buFont typeface="Open Sans"/>
              <a:buNone/>
              <a:defRPr b="1" sz="2500">
                <a:latin typeface="Open Sans"/>
                <a:ea typeface="Open Sans"/>
                <a:cs typeface="Open Sans"/>
                <a:sym typeface="Open Sans"/>
              </a:defRPr>
            </a:lvl6pPr>
            <a:lvl7pPr lvl="6">
              <a:spcBef>
                <a:spcPts val="0"/>
              </a:spcBef>
              <a:spcAft>
                <a:spcPts val="0"/>
              </a:spcAft>
              <a:buSzPts val="2500"/>
              <a:buFont typeface="Open Sans"/>
              <a:buNone/>
              <a:defRPr b="1" sz="2500">
                <a:latin typeface="Open Sans"/>
                <a:ea typeface="Open Sans"/>
                <a:cs typeface="Open Sans"/>
                <a:sym typeface="Open Sans"/>
              </a:defRPr>
            </a:lvl7pPr>
            <a:lvl8pPr lvl="7">
              <a:spcBef>
                <a:spcPts val="0"/>
              </a:spcBef>
              <a:spcAft>
                <a:spcPts val="0"/>
              </a:spcAft>
              <a:buSzPts val="2500"/>
              <a:buFont typeface="Open Sans"/>
              <a:buNone/>
              <a:defRPr b="1" sz="2500">
                <a:latin typeface="Open Sans"/>
                <a:ea typeface="Open Sans"/>
                <a:cs typeface="Open Sans"/>
                <a:sym typeface="Open Sans"/>
              </a:defRPr>
            </a:lvl8pPr>
            <a:lvl9pPr lvl="8">
              <a:spcBef>
                <a:spcPts val="0"/>
              </a:spcBef>
              <a:spcAft>
                <a:spcPts val="0"/>
              </a:spcAft>
              <a:buSzPts val="2500"/>
              <a:buFont typeface="Open Sans"/>
              <a:buNone/>
              <a:defRPr b="1" sz="2500">
                <a:latin typeface="Open Sans"/>
                <a:ea typeface="Open Sans"/>
                <a:cs typeface="Open Sans"/>
                <a:sym typeface="Open Sans"/>
              </a:defRPr>
            </a:lvl9pPr>
          </a:lstStyle>
          <a:p/>
        </p:txBody>
      </p:sp>
      <p:sp>
        <p:nvSpPr>
          <p:cNvPr id="46" name="Google Shape;46;p8"/>
          <p:cNvSpPr txBox="1"/>
          <p:nvPr>
            <p:ph idx="1" type="body"/>
          </p:nvPr>
        </p:nvSpPr>
        <p:spPr>
          <a:xfrm>
            <a:off x="311700" y="1152475"/>
            <a:ext cx="47160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7" name="Google Shape;47;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pic>
        <p:nvPicPr>
          <p:cNvPr id="48" name="Google Shape;48;p8"/>
          <p:cNvPicPr preferRelativeResize="0"/>
          <p:nvPr/>
        </p:nvPicPr>
        <p:blipFill>
          <a:blip r:embed="rId2">
            <a:alphaModFix amt="50000"/>
          </a:blip>
          <a:stretch>
            <a:fillRect/>
          </a:stretch>
        </p:blipFill>
        <p:spPr>
          <a:xfrm rot="-5">
            <a:off x="-1059100" y="4054553"/>
            <a:ext cx="7755976" cy="2344218"/>
          </a:xfrm>
          <a:prstGeom prst="rect">
            <a:avLst/>
          </a:prstGeom>
          <a:noFill/>
          <a:ln>
            <a:noFill/>
          </a:ln>
        </p:spPr>
      </p:pic>
      <p:pic>
        <p:nvPicPr>
          <p:cNvPr id="49" name="Google Shape;49;p8"/>
          <p:cNvPicPr preferRelativeResize="0"/>
          <p:nvPr/>
        </p:nvPicPr>
        <p:blipFill rotWithShape="1">
          <a:blip r:embed="rId3">
            <a:alphaModFix/>
          </a:blip>
          <a:srcRect b="0" l="10897" r="13948" t="13815"/>
          <a:stretch/>
        </p:blipFill>
        <p:spPr>
          <a:xfrm>
            <a:off x="4724538" y="614315"/>
            <a:ext cx="4296614" cy="3810617"/>
          </a:xfrm>
          <a:prstGeom prst="rect">
            <a:avLst/>
          </a:prstGeom>
          <a:noFill/>
          <a:ln>
            <a:noFill/>
          </a:ln>
        </p:spPr>
      </p:pic>
      <p:sp>
        <p:nvSpPr>
          <p:cNvPr id="50" name="Google Shape;50;p8"/>
          <p:cNvSpPr/>
          <p:nvPr>
            <p:ph idx="2" type="pic"/>
          </p:nvPr>
        </p:nvSpPr>
        <p:spPr>
          <a:xfrm>
            <a:off x="5027700" y="897475"/>
            <a:ext cx="3743700" cy="2125200"/>
          </a:xfrm>
          <a:prstGeom prst="rect">
            <a:avLst/>
          </a:prstGeom>
          <a:noFill/>
          <a:ln>
            <a:noFill/>
          </a:ln>
        </p:spPr>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2 1">
  <p:cSld name="TITLE_AND_BODY_2_1">
    <p:spTree>
      <p:nvGrpSpPr>
        <p:cNvPr id="51" name="Shape 51"/>
        <p:cNvGrpSpPr/>
        <p:nvPr/>
      </p:nvGrpSpPr>
      <p:grpSpPr>
        <a:xfrm>
          <a:off x="0" y="0"/>
          <a:ext cx="0" cy="0"/>
          <a:chOff x="0" y="0"/>
          <a:chExt cx="0" cy="0"/>
        </a:xfrm>
      </p:grpSpPr>
      <p:sp>
        <p:nvSpPr>
          <p:cNvPr id="52" name="Google Shape;52;p9"/>
          <p:cNvSpPr txBox="1"/>
          <p:nvPr>
            <p:ph type="title"/>
          </p:nvPr>
        </p:nvSpPr>
        <p:spPr>
          <a:xfrm>
            <a:off x="311700" y="445025"/>
            <a:ext cx="4296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500"/>
              <a:buFont typeface="Open Sans"/>
              <a:buNone/>
              <a:defRPr b="1" sz="2500">
                <a:latin typeface="Open Sans"/>
                <a:ea typeface="Open Sans"/>
                <a:cs typeface="Open Sans"/>
                <a:sym typeface="Open Sans"/>
              </a:defRPr>
            </a:lvl1pPr>
            <a:lvl2pPr lvl="1">
              <a:spcBef>
                <a:spcPts val="0"/>
              </a:spcBef>
              <a:spcAft>
                <a:spcPts val="0"/>
              </a:spcAft>
              <a:buSzPts val="2500"/>
              <a:buFont typeface="Open Sans"/>
              <a:buNone/>
              <a:defRPr b="1" sz="2500">
                <a:latin typeface="Open Sans"/>
                <a:ea typeface="Open Sans"/>
                <a:cs typeface="Open Sans"/>
                <a:sym typeface="Open Sans"/>
              </a:defRPr>
            </a:lvl2pPr>
            <a:lvl3pPr lvl="2">
              <a:spcBef>
                <a:spcPts val="0"/>
              </a:spcBef>
              <a:spcAft>
                <a:spcPts val="0"/>
              </a:spcAft>
              <a:buSzPts val="2500"/>
              <a:buFont typeface="Open Sans"/>
              <a:buNone/>
              <a:defRPr b="1" sz="2500">
                <a:latin typeface="Open Sans"/>
                <a:ea typeface="Open Sans"/>
                <a:cs typeface="Open Sans"/>
                <a:sym typeface="Open Sans"/>
              </a:defRPr>
            </a:lvl3pPr>
            <a:lvl4pPr lvl="3">
              <a:spcBef>
                <a:spcPts val="0"/>
              </a:spcBef>
              <a:spcAft>
                <a:spcPts val="0"/>
              </a:spcAft>
              <a:buSzPts val="2500"/>
              <a:buFont typeface="Open Sans"/>
              <a:buNone/>
              <a:defRPr b="1" sz="2500">
                <a:latin typeface="Open Sans"/>
                <a:ea typeface="Open Sans"/>
                <a:cs typeface="Open Sans"/>
                <a:sym typeface="Open Sans"/>
              </a:defRPr>
            </a:lvl4pPr>
            <a:lvl5pPr lvl="4">
              <a:spcBef>
                <a:spcPts val="0"/>
              </a:spcBef>
              <a:spcAft>
                <a:spcPts val="0"/>
              </a:spcAft>
              <a:buSzPts val="2500"/>
              <a:buFont typeface="Open Sans"/>
              <a:buNone/>
              <a:defRPr b="1" sz="2500">
                <a:latin typeface="Open Sans"/>
                <a:ea typeface="Open Sans"/>
                <a:cs typeface="Open Sans"/>
                <a:sym typeface="Open Sans"/>
              </a:defRPr>
            </a:lvl5pPr>
            <a:lvl6pPr lvl="5">
              <a:spcBef>
                <a:spcPts val="0"/>
              </a:spcBef>
              <a:spcAft>
                <a:spcPts val="0"/>
              </a:spcAft>
              <a:buSzPts val="2500"/>
              <a:buFont typeface="Open Sans"/>
              <a:buNone/>
              <a:defRPr b="1" sz="2500">
                <a:latin typeface="Open Sans"/>
                <a:ea typeface="Open Sans"/>
                <a:cs typeface="Open Sans"/>
                <a:sym typeface="Open Sans"/>
              </a:defRPr>
            </a:lvl6pPr>
            <a:lvl7pPr lvl="6">
              <a:spcBef>
                <a:spcPts val="0"/>
              </a:spcBef>
              <a:spcAft>
                <a:spcPts val="0"/>
              </a:spcAft>
              <a:buSzPts val="2500"/>
              <a:buFont typeface="Open Sans"/>
              <a:buNone/>
              <a:defRPr b="1" sz="2500">
                <a:latin typeface="Open Sans"/>
                <a:ea typeface="Open Sans"/>
                <a:cs typeface="Open Sans"/>
                <a:sym typeface="Open Sans"/>
              </a:defRPr>
            </a:lvl7pPr>
            <a:lvl8pPr lvl="7">
              <a:spcBef>
                <a:spcPts val="0"/>
              </a:spcBef>
              <a:spcAft>
                <a:spcPts val="0"/>
              </a:spcAft>
              <a:buSzPts val="2500"/>
              <a:buFont typeface="Open Sans"/>
              <a:buNone/>
              <a:defRPr b="1" sz="2500">
                <a:latin typeface="Open Sans"/>
                <a:ea typeface="Open Sans"/>
                <a:cs typeface="Open Sans"/>
                <a:sym typeface="Open Sans"/>
              </a:defRPr>
            </a:lvl8pPr>
            <a:lvl9pPr lvl="8">
              <a:spcBef>
                <a:spcPts val="0"/>
              </a:spcBef>
              <a:spcAft>
                <a:spcPts val="0"/>
              </a:spcAft>
              <a:buSzPts val="2500"/>
              <a:buFont typeface="Open Sans"/>
              <a:buNone/>
              <a:defRPr b="1" sz="2500">
                <a:latin typeface="Open Sans"/>
                <a:ea typeface="Open Sans"/>
                <a:cs typeface="Open Sans"/>
                <a:sym typeface="Open Sans"/>
              </a:defRPr>
            </a:lvl9pPr>
          </a:lstStyle>
          <a:p/>
        </p:txBody>
      </p:sp>
      <p:sp>
        <p:nvSpPr>
          <p:cNvPr id="53" name="Google Shape;53;p9"/>
          <p:cNvSpPr txBox="1"/>
          <p:nvPr>
            <p:ph idx="1" type="body"/>
          </p:nvPr>
        </p:nvSpPr>
        <p:spPr>
          <a:xfrm>
            <a:off x="311700" y="1152475"/>
            <a:ext cx="47160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54" name="Google Shape;54;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pic>
        <p:nvPicPr>
          <p:cNvPr id="55" name="Google Shape;55;p9"/>
          <p:cNvPicPr preferRelativeResize="0"/>
          <p:nvPr/>
        </p:nvPicPr>
        <p:blipFill>
          <a:blip r:embed="rId2">
            <a:alphaModFix amt="50000"/>
          </a:blip>
          <a:stretch>
            <a:fillRect/>
          </a:stretch>
        </p:blipFill>
        <p:spPr>
          <a:xfrm rot="-5">
            <a:off x="-1059100" y="4054553"/>
            <a:ext cx="7755976" cy="2344218"/>
          </a:xfrm>
          <a:prstGeom prst="rect">
            <a:avLst/>
          </a:prstGeom>
          <a:noFill/>
          <a:ln>
            <a:noFill/>
          </a:ln>
        </p:spPr>
      </p:pic>
      <p:sp>
        <p:nvSpPr>
          <p:cNvPr id="56" name="Google Shape;56;p9"/>
          <p:cNvSpPr/>
          <p:nvPr>
            <p:ph idx="2" type="pic"/>
          </p:nvPr>
        </p:nvSpPr>
        <p:spPr>
          <a:xfrm>
            <a:off x="5486400" y="0"/>
            <a:ext cx="3657600" cy="5143500"/>
          </a:xfrm>
          <a:prstGeom prst="rect">
            <a:avLst/>
          </a:prstGeom>
          <a:noFill/>
          <a:ln>
            <a:noFill/>
          </a:ln>
        </p:spPr>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1">
  <p:cSld name="TITLE_AND_BODY_1">
    <p:spTree>
      <p:nvGrpSpPr>
        <p:cNvPr id="57" name="Shape 57"/>
        <p:cNvGrpSpPr/>
        <p:nvPr/>
      </p:nvGrpSpPr>
      <p:grpSpPr>
        <a:xfrm>
          <a:off x="0" y="0"/>
          <a:ext cx="0" cy="0"/>
          <a:chOff x="0" y="0"/>
          <a:chExt cx="0" cy="0"/>
        </a:xfrm>
      </p:grpSpPr>
      <p:sp>
        <p:nvSpPr>
          <p:cNvPr id="58" name="Google Shape;58;p10"/>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59" name="Google Shape;59;p1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60" name="Google Shape;60;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1 1">
  <p:cSld name="TITLE_AND_BODY_1_1">
    <p:spTree>
      <p:nvGrpSpPr>
        <p:cNvPr id="61" name="Shape 61"/>
        <p:cNvGrpSpPr/>
        <p:nvPr/>
      </p:nvGrpSpPr>
      <p:grpSpPr>
        <a:xfrm>
          <a:off x="0" y="0"/>
          <a:ext cx="0" cy="0"/>
          <a:chOff x="0" y="0"/>
          <a:chExt cx="0" cy="0"/>
        </a:xfrm>
      </p:grpSpPr>
      <p:sp>
        <p:nvSpPr>
          <p:cNvPr id="62" name="Google Shape;62;p11"/>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3" name="Google Shape;63;p11"/>
          <p:cNvSpPr txBox="1"/>
          <p:nvPr>
            <p:ph idx="1" type="body"/>
          </p:nvPr>
        </p:nvSpPr>
        <p:spPr>
          <a:xfrm>
            <a:off x="311700" y="1152475"/>
            <a:ext cx="47160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64" name="Google Shape;64;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65" name="Google Shape;65;p11"/>
          <p:cNvSpPr/>
          <p:nvPr>
            <p:ph idx="2" type="pic"/>
          </p:nvPr>
        </p:nvSpPr>
        <p:spPr>
          <a:xfrm>
            <a:off x="5493825" y="-5850"/>
            <a:ext cx="3650100" cy="5143500"/>
          </a:xfrm>
          <a:prstGeom prst="rect">
            <a:avLst/>
          </a:prstGeom>
          <a:noFill/>
          <a:ln>
            <a:noFill/>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66" name="Shape 66"/>
        <p:cNvGrpSpPr/>
        <p:nvPr/>
      </p:nvGrpSpPr>
      <p:grpSpPr>
        <a:xfrm>
          <a:off x="0" y="0"/>
          <a:ext cx="0" cy="0"/>
          <a:chOff x="0" y="0"/>
          <a:chExt cx="0" cy="0"/>
        </a:xfrm>
      </p:grpSpPr>
      <p:sp>
        <p:nvSpPr>
          <p:cNvPr id="67" name="Google Shape;67;p12"/>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8" name="Google Shape;68;p12"/>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69" name="Google Shape;69;p12"/>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70" name="Google Shape;70;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1" name="Shape 71"/>
        <p:cNvGrpSpPr/>
        <p:nvPr/>
      </p:nvGrpSpPr>
      <p:grpSpPr>
        <a:xfrm>
          <a:off x="0" y="0"/>
          <a:ext cx="0" cy="0"/>
          <a:chOff x="0" y="0"/>
          <a:chExt cx="0" cy="0"/>
        </a:xfrm>
      </p:grpSpPr>
      <p:sp>
        <p:nvSpPr>
          <p:cNvPr id="72" name="Google Shape;72;p13"/>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73" name="Google Shape;73;p1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74" name="Shape 74"/>
        <p:cNvGrpSpPr/>
        <p:nvPr/>
      </p:nvGrpSpPr>
      <p:grpSpPr>
        <a:xfrm>
          <a:off x="0" y="0"/>
          <a:ext cx="0" cy="0"/>
          <a:chOff x="0" y="0"/>
          <a:chExt cx="0" cy="0"/>
        </a:xfrm>
      </p:grpSpPr>
      <p:sp>
        <p:nvSpPr>
          <p:cNvPr id="75" name="Google Shape;75;p14"/>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76" name="Google Shape;76;p14"/>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77" name="Google Shape;77;p1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78" name="Shape 78"/>
        <p:cNvGrpSpPr/>
        <p:nvPr/>
      </p:nvGrpSpPr>
      <p:grpSpPr>
        <a:xfrm>
          <a:off x="0" y="0"/>
          <a:ext cx="0" cy="0"/>
          <a:chOff x="0" y="0"/>
          <a:chExt cx="0" cy="0"/>
        </a:xfrm>
      </p:grpSpPr>
      <p:sp>
        <p:nvSpPr>
          <p:cNvPr id="79" name="Google Shape;79;p15"/>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80" name="Google Shape;80;p1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81" name="Shape 81"/>
        <p:cNvGrpSpPr/>
        <p:nvPr/>
      </p:nvGrpSpPr>
      <p:grpSpPr>
        <a:xfrm>
          <a:off x="0" y="0"/>
          <a:ext cx="0" cy="0"/>
          <a:chOff x="0" y="0"/>
          <a:chExt cx="0" cy="0"/>
        </a:xfrm>
      </p:grpSpPr>
      <p:sp>
        <p:nvSpPr>
          <p:cNvPr id="82" name="Google Shape;82;p16"/>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16"/>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84" name="Google Shape;84;p16"/>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85" name="Google Shape;85;p16"/>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86" name="Google Shape;86;p1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87" name="Shape 87"/>
        <p:cNvGrpSpPr/>
        <p:nvPr/>
      </p:nvGrpSpPr>
      <p:grpSpPr>
        <a:xfrm>
          <a:off x="0" y="0"/>
          <a:ext cx="0" cy="0"/>
          <a:chOff x="0" y="0"/>
          <a:chExt cx="0" cy="0"/>
        </a:xfrm>
      </p:grpSpPr>
      <p:sp>
        <p:nvSpPr>
          <p:cNvPr id="88" name="Google Shape;88;p17"/>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89" name="Google Shape;89;p1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90" name="Shape 90"/>
        <p:cNvGrpSpPr/>
        <p:nvPr/>
      </p:nvGrpSpPr>
      <p:grpSpPr>
        <a:xfrm>
          <a:off x="0" y="0"/>
          <a:ext cx="0" cy="0"/>
          <a:chOff x="0" y="0"/>
          <a:chExt cx="0" cy="0"/>
        </a:xfrm>
      </p:grpSpPr>
      <p:sp>
        <p:nvSpPr>
          <p:cNvPr id="91" name="Google Shape;91;p18"/>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92" name="Google Shape;92;p18"/>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93" name="Google Shape;93;p1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94" name="Shape 94"/>
        <p:cNvGrpSpPr/>
        <p:nvPr/>
      </p:nvGrpSpPr>
      <p:grpSpPr>
        <a:xfrm>
          <a:off x="0" y="0"/>
          <a:ext cx="0" cy="0"/>
          <a:chOff x="0" y="0"/>
          <a:chExt cx="0" cy="0"/>
        </a:xfrm>
      </p:grpSpPr>
      <p:sp>
        <p:nvSpPr>
          <p:cNvPr id="95" name="Google Shape;95;p1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 Header">
    <p:spTree>
      <p:nvGrpSpPr>
        <p:cNvPr id="96" name="Shape 96"/>
        <p:cNvGrpSpPr/>
        <p:nvPr/>
      </p:nvGrpSpPr>
      <p:grpSpPr>
        <a:xfrm>
          <a:off x="0" y="0"/>
          <a:ext cx="0" cy="0"/>
          <a:chOff x="0" y="0"/>
          <a:chExt cx="0" cy="0"/>
        </a:xfrm>
      </p:grpSpPr>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2">
    <p:spTree>
      <p:nvGrpSpPr>
        <p:cNvPr id="97" name="Shape 97"/>
        <p:cNvGrpSpPr/>
        <p:nvPr/>
      </p:nvGrpSpPr>
      <p:grpSpPr>
        <a:xfrm>
          <a:off x="0" y="0"/>
          <a:ext cx="0" cy="0"/>
          <a:chOff x="0" y="0"/>
          <a:chExt cx="0" cy="0"/>
        </a:xfrm>
      </p:grpSpPr>
      <p:sp>
        <p:nvSpPr>
          <p:cNvPr id="98" name="Google Shape;98;p21"/>
          <p:cNvSpPr txBox="1"/>
          <p:nvPr>
            <p:ph type="title"/>
          </p:nvPr>
        </p:nvSpPr>
        <p:spPr>
          <a:xfrm>
            <a:off x="628650" y="273844"/>
            <a:ext cx="7886700" cy="994200"/>
          </a:xfrm>
          <a:prstGeom prst="rect">
            <a:avLst/>
          </a:prstGeom>
          <a:noFill/>
          <a:ln>
            <a:noFill/>
          </a:ln>
        </p:spPr>
        <p:txBody>
          <a:bodyPr anchorCtr="0" anchor="ctr" bIns="34275" lIns="34275" spcFirstLastPara="1" rIns="34275" wrap="square" tIns="34275">
            <a:normAutofit/>
          </a:bodyPr>
          <a:lstStyle>
            <a:lvl1pPr lvl="0" algn="l">
              <a:lnSpc>
                <a:spcPct val="90000"/>
              </a:lnSpc>
              <a:spcBef>
                <a:spcPts val="0"/>
              </a:spcBef>
              <a:spcAft>
                <a:spcPts val="0"/>
              </a:spcAft>
              <a:buClr>
                <a:srgbClr val="000000"/>
              </a:buClr>
              <a:buSzPts val="1400"/>
              <a:buNone/>
              <a:defRPr/>
            </a:lvl1pPr>
            <a:lvl2pPr lvl="1" algn="l">
              <a:lnSpc>
                <a:spcPct val="90000"/>
              </a:lnSpc>
              <a:spcBef>
                <a:spcPts val="0"/>
              </a:spcBef>
              <a:spcAft>
                <a:spcPts val="0"/>
              </a:spcAft>
              <a:buClr>
                <a:srgbClr val="000000"/>
              </a:buClr>
              <a:buSzPts val="1400"/>
              <a:buNone/>
              <a:defRPr/>
            </a:lvl2pPr>
            <a:lvl3pPr lvl="2" algn="l">
              <a:lnSpc>
                <a:spcPct val="90000"/>
              </a:lnSpc>
              <a:spcBef>
                <a:spcPts val="0"/>
              </a:spcBef>
              <a:spcAft>
                <a:spcPts val="0"/>
              </a:spcAft>
              <a:buClr>
                <a:srgbClr val="000000"/>
              </a:buClr>
              <a:buSzPts val="1400"/>
              <a:buNone/>
              <a:defRPr/>
            </a:lvl3pPr>
            <a:lvl4pPr lvl="3" algn="l">
              <a:lnSpc>
                <a:spcPct val="90000"/>
              </a:lnSpc>
              <a:spcBef>
                <a:spcPts val="0"/>
              </a:spcBef>
              <a:spcAft>
                <a:spcPts val="0"/>
              </a:spcAft>
              <a:buClr>
                <a:srgbClr val="000000"/>
              </a:buClr>
              <a:buSzPts val="1400"/>
              <a:buNone/>
              <a:defRPr/>
            </a:lvl4pPr>
            <a:lvl5pPr lvl="4" algn="l">
              <a:lnSpc>
                <a:spcPct val="90000"/>
              </a:lnSpc>
              <a:spcBef>
                <a:spcPts val="0"/>
              </a:spcBef>
              <a:spcAft>
                <a:spcPts val="0"/>
              </a:spcAft>
              <a:buClr>
                <a:srgbClr val="000000"/>
              </a:buClr>
              <a:buSzPts val="1400"/>
              <a:buNone/>
              <a:defRPr/>
            </a:lvl5pPr>
            <a:lvl6pPr lvl="5" algn="l">
              <a:lnSpc>
                <a:spcPct val="90000"/>
              </a:lnSpc>
              <a:spcBef>
                <a:spcPts val="0"/>
              </a:spcBef>
              <a:spcAft>
                <a:spcPts val="0"/>
              </a:spcAft>
              <a:buClr>
                <a:srgbClr val="000000"/>
              </a:buClr>
              <a:buSzPts val="1400"/>
              <a:buNone/>
              <a:defRPr/>
            </a:lvl6pPr>
            <a:lvl7pPr lvl="6" algn="l">
              <a:lnSpc>
                <a:spcPct val="90000"/>
              </a:lnSpc>
              <a:spcBef>
                <a:spcPts val="0"/>
              </a:spcBef>
              <a:spcAft>
                <a:spcPts val="0"/>
              </a:spcAft>
              <a:buClr>
                <a:srgbClr val="000000"/>
              </a:buClr>
              <a:buSzPts val="1400"/>
              <a:buNone/>
              <a:defRPr/>
            </a:lvl7pPr>
            <a:lvl8pPr lvl="7" algn="l">
              <a:lnSpc>
                <a:spcPct val="90000"/>
              </a:lnSpc>
              <a:spcBef>
                <a:spcPts val="0"/>
              </a:spcBef>
              <a:spcAft>
                <a:spcPts val="0"/>
              </a:spcAft>
              <a:buClr>
                <a:srgbClr val="000000"/>
              </a:buClr>
              <a:buSzPts val="1400"/>
              <a:buNone/>
              <a:defRPr/>
            </a:lvl8pPr>
            <a:lvl9pPr lvl="8" algn="l">
              <a:lnSpc>
                <a:spcPct val="90000"/>
              </a:lnSpc>
              <a:spcBef>
                <a:spcPts val="0"/>
              </a:spcBef>
              <a:spcAft>
                <a:spcPts val="0"/>
              </a:spcAft>
              <a:buClr>
                <a:srgbClr val="000000"/>
              </a:buClr>
              <a:buSzPts val="1400"/>
              <a:buNone/>
              <a:defRPr/>
            </a:lvl9pPr>
          </a:lstStyle>
          <a:p/>
        </p:txBody>
      </p:sp>
      <p:sp>
        <p:nvSpPr>
          <p:cNvPr id="99" name="Google Shape;99;p21"/>
          <p:cNvSpPr txBox="1"/>
          <p:nvPr>
            <p:ph idx="1" type="body"/>
          </p:nvPr>
        </p:nvSpPr>
        <p:spPr>
          <a:xfrm>
            <a:off x="628650" y="1369219"/>
            <a:ext cx="7886700" cy="3263400"/>
          </a:xfrm>
          <a:prstGeom prst="rect">
            <a:avLst/>
          </a:prstGeom>
          <a:noFill/>
          <a:ln>
            <a:noFill/>
          </a:ln>
        </p:spPr>
        <p:txBody>
          <a:bodyPr anchorCtr="0" anchor="t" bIns="34275" lIns="34275" spcFirstLastPara="1" rIns="34275" wrap="square" tIns="34275">
            <a:normAutofit/>
          </a:bodyPr>
          <a:lstStyle>
            <a:lvl1pPr indent="-317500" lvl="0" marL="457200" algn="l">
              <a:lnSpc>
                <a:spcPct val="90000"/>
              </a:lnSpc>
              <a:spcBef>
                <a:spcPts val="800"/>
              </a:spcBef>
              <a:spcAft>
                <a:spcPts val="0"/>
              </a:spcAft>
              <a:buClr>
                <a:srgbClr val="000000"/>
              </a:buClr>
              <a:buSzPts val="1400"/>
              <a:buChar char="•"/>
              <a:defRPr/>
            </a:lvl1pPr>
            <a:lvl2pPr indent="-317500" lvl="1" marL="914400" algn="l">
              <a:lnSpc>
                <a:spcPct val="90000"/>
              </a:lnSpc>
              <a:spcBef>
                <a:spcPts val="800"/>
              </a:spcBef>
              <a:spcAft>
                <a:spcPts val="0"/>
              </a:spcAft>
              <a:buClr>
                <a:srgbClr val="000000"/>
              </a:buClr>
              <a:buSzPts val="1400"/>
              <a:buChar char="•"/>
              <a:defRPr/>
            </a:lvl2pPr>
            <a:lvl3pPr indent="-317500" lvl="2" marL="1371600" algn="l">
              <a:lnSpc>
                <a:spcPct val="90000"/>
              </a:lnSpc>
              <a:spcBef>
                <a:spcPts val="800"/>
              </a:spcBef>
              <a:spcAft>
                <a:spcPts val="0"/>
              </a:spcAft>
              <a:buClr>
                <a:srgbClr val="000000"/>
              </a:buClr>
              <a:buSzPts val="1400"/>
              <a:buChar char="•"/>
              <a:defRPr/>
            </a:lvl3pPr>
            <a:lvl4pPr indent="-317500" lvl="3" marL="1828800" algn="l">
              <a:lnSpc>
                <a:spcPct val="90000"/>
              </a:lnSpc>
              <a:spcBef>
                <a:spcPts val="800"/>
              </a:spcBef>
              <a:spcAft>
                <a:spcPts val="0"/>
              </a:spcAft>
              <a:buClr>
                <a:srgbClr val="000000"/>
              </a:buClr>
              <a:buSzPts val="1400"/>
              <a:buChar char="•"/>
              <a:defRPr/>
            </a:lvl4pPr>
            <a:lvl5pPr indent="-317500" lvl="4" marL="2286000" algn="l">
              <a:lnSpc>
                <a:spcPct val="90000"/>
              </a:lnSpc>
              <a:spcBef>
                <a:spcPts val="800"/>
              </a:spcBef>
              <a:spcAft>
                <a:spcPts val="0"/>
              </a:spcAft>
              <a:buClr>
                <a:srgbClr val="000000"/>
              </a:buClr>
              <a:buSzPts val="1400"/>
              <a:buChar char="•"/>
              <a:defRPr/>
            </a:lvl5pPr>
            <a:lvl6pPr indent="-317500" lvl="5" marL="2743200" algn="l">
              <a:lnSpc>
                <a:spcPct val="90000"/>
              </a:lnSpc>
              <a:spcBef>
                <a:spcPts val="800"/>
              </a:spcBef>
              <a:spcAft>
                <a:spcPts val="0"/>
              </a:spcAft>
              <a:buClr>
                <a:srgbClr val="000000"/>
              </a:buClr>
              <a:buSzPts val="1400"/>
              <a:buChar char="•"/>
              <a:defRPr/>
            </a:lvl6pPr>
            <a:lvl7pPr indent="-317500" lvl="6" marL="3200400" algn="l">
              <a:lnSpc>
                <a:spcPct val="90000"/>
              </a:lnSpc>
              <a:spcBef>
                <a:spcPts val="800"/>
              </a:spcBef>
              <a:spcAft>
                <a:spcPts val="0"/>
              </a:spcAft>
              <a:buClr>
                <a:srgbClr val="000000"/>
              </a:buClr>
              <a:buSzPts val="1400"/>
              <a:buChar char="•"/>
              <a:defRPr/>
            </a:lvl7pPr>
            <a:lvl8pPr indent="-317500" lvl="7" marL="3657600" algn="l">
              <a:lnSpc>
                <a:spcPct val="90000"/>
              </a:lnSpc>
              <a:spcBef>
                <a:spcPts val="800"/>
              </a:spcBef>
              <a:spcAft>
                <a:spcPts val="0"/>
              </a:spcAft>
              <a:buClr>
                <a:srgbClr val="000000"/>
              </a:buClr>
              <a:buSzPts val="1400"/>
              <a:buChar char="•"/>
              <a:defRPr/>
            </a:lvl8pPr>
            <a:lvl9pPr indent="-317500" lvl="8" marL="4114800" algn="l">
              <a:lnSpc>
                <a:spcPct val="90000"/>
              </a:lnSpc>
              <a:spcBef>
                <a:spcPts val="800"/>
              </a:spcBef>
              <a:spcAft>
                <a:spcPts val="0"/>
              </a:spcAft>
              <a:buClr>
                <a:srgbClr val="000000"/>
              </a:buClr>
              <a:buSzPts val="1400"/>
              <a:buChar char="•"/>
              <a:defRPr/>
            </a:lvl9pPr>
          </a:lstStyle>
          <a:p/>
        </p:txBody>
      </p:sp>
      <p:sp>
        <p:nvSpPr>
          <p:cNvPr id="100" name="Google Shape;100;p21"/>
          <p:cNvSpPr txBox="1"/>
          <p:nvPr>
            <p:ph idx="12" type="sldNum"/>
          </p:nvPr>
        </p:nvSpPr>
        <p:spPr>
          <a:xfrm>
            <a:off x="8321382" y="4803219"/>
            <a:ext cx="194100" cy="207900"/>
          </a:xfrm>
          <a:prstGeom prst="rect">
            <a:avLst/>
          </a:prstGeom>
          <a:noFill/>
          <a:ln>
            <a:noFill/>
          </a:ln>
        </p:spPr>
        <p:txBody>
          <a:bodyPr anchorCtr="0" anchor="ctr" bIns="34275" lIns="34275" spcFirstLastPara="1" rIns="34275" wrap="square" tIns="34275">
            <a:spAutoFit/>
          </a:bodyPr>
          <a:lstStyle>
            <a:lvl1pPr indent="0" lvl="0"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_OBJECTS" type="twoObj">
  <p:cSld name="TWO_OBJECTS">
    <p:spTree>
      <p:nvGrpSpPr>
        <p:cNvPr id="101" name="Shape 101"/>
        <p:cNvGrpSpPr/>
        <p:nvPr/>
      </p:nvGrpSpPr>
      <p:grpSpPr>
        <a:xfrm>
          <a:off x="0" y="0"/>
          <a:ext cx="0" cy="0"/>
          <a:chOff x="0" y="0"/>
          <a:chExt cx="0" cy="0"/>
        </a:xfrm>
      </p:grpSpPr>
      <p:sp>
        <p:nvSpPr>
          <p:cNvPr id="102" name="Google Shape;102;p22"/>
          <p:cNvSpPr txBox="1"/>
          <p:nvPr>
            <p:ph type="title"/>
          </p:nvPr>
        </p:nvSpPr>
        <p:spPr>
          <a:xfrm>
            <a:off x="857250" y="0"/>
            <a:ext cx="7543800" cy="653100"/>
          </a:xfrm>
          <a:prstGeom prst="rect">
            <a:avLst/>
          </a:prstGeom>
          <a:noFill/>
          <a:ln>
            <a:noFill/>
          </a:ln>
        </p:spPr>
        <p:txBody>
          <a:bodyPr anchorCtr="0" anchor="b" bIns="34250" lIns="34250" spcFirstLastPara="1" rIns="34250" wrap="square" tIns="34250">
            <a:normAutofit/>
          </a:bodyPr>
          <a:lstStyle>
            <a:lvl1pPr lvl="0" algn="l">
              <a:lnSpc>
                <a:spcPct val="85000"/>
              </a:lnSpc>
              <a:spcBef>
                <a:spcPts val="0"/>
              </a:spcBef>
              <a:spcAft>
                <a:spcPts val="0"/>
              </a:spcAft>
              <a:buClr>
                <a:srgbClr val="FFFFFF"/>
              </a:buClr>
              <a:buSzPts val="2800"/>
              <a:buFont typeface="Arial"/>
              <a:buNone/>
              <a:defRPr sz="2800">
                <a:solidFill>
                  <a:srgbClr val="FFFFFF"/>
                </a:solidFill>
                <a:latin typeface="Arial"/>
                <a:ea typeface="Arial"/>
                <a:cs typeface="Arial"/>
                <a:sym typeface="Arial"/>
              </a:defRPr>
            </a:lvl1pPr>
            <a:lvl2pPr lvl="1" algn="l">
              <a:lnSpc>
                <a:spcPct val="90000"/>
              </a:lnSpc>
              <a:spcBef>
                <a:spcPts val="0"/>
              </a:spcBef>
              <a:spcAft>
                <a:spcPts val="0"/>
              </a:spcAft>
              <a:buClr>
                <a:srgbClr val="000000"/>
              </a:buClr>
              <a:buSzPts val="1400"/>
              <a:buNone/>
              <a:defRPr/>
            </a:lvl2pPr>
            <a:lvl3pPr lvl="2" algn="l">
              <a:lnSpc>
                <a:spcPct val="90000"/>
              </a:lnSpc>
              <a:spcBef>
                <a:spcPts val="0"/>
              </a:spcBef>
              <a:spcAft>
                <a:spcPts val="0"/>
              </a:spcAft>
              <a:buClr>
                <a:srgbClr val="000000"/>
              </a:buClr>
              <a:buSzPts val="1400"/>
              <a:buNone/>
              <a:defRPr/>
            </a:lvl3pPr>
            <a:lvl4pPr lvl="3" algn="l">
              <a:lnSpc>
                <a:spcPct val="90000"/>
              </a:lnSpc>
              <a:spcBef>
                <a:spcPts val="0"/>
              </a:spcBef>
              <a:spcAft>
                <a:spcPts val="0"/>
              </a:spcAft>
              <a:buClr>
                <a:srgbClr val="000000"/>
              </a:buClr>
              <a:buSzPts val="1400"/>
              <a:buNone/>
              <a:defRPr/>
            </a:lvl4pPr>
            <a:lvl5pPr lvl="4" algn="l">
              <a:lnSpc>
                <a:spcPct val="90000"/>
              </a:lnSpc>
              <a:spcBef>
                <a:spcPts val="0"/>
              </a:spcBef>
              <a:spcAft>
                <a:spcPts val="0"/>
              </a:spcAft>
              <a:buClr>
                <a:srgbClr val="000000"/>
              </a:buClr>
              <a:buSzPts val="1400"/>
              <a:buNone/>
              <a:defRPr/>
            </a:lvl5pPr>
            <a:lvl6pPr lvl="5" algn="l">
              <a:lnSpc>
                <a:spcPct val="90000"/>
              </a:lnSpc>
              <a:spcBef>
                <a:spcPts val="0"/>
              </a:spcBef>
              <a:spcAft>
                <a:spcPts val="0"/>
              </a:spcAft>
              <a:buClr>
                <a:srgbClr val="000000"/>
              </a:buClr>
              <a:buSzPts val="1400"/>
              <a:buNone/>
              <a:defRPr/>
            </a:lvl6pPr>
            <a:lvl7pPr lvl="6" algn="l">
              <a:lnSpc>
                <a:spcPct val="90000"/>
              </a:lnSpc>
              <a:spcBef>
                <a:spcPts val="0"/>
              </a:spcBef>
              <a:spcAft>
                <a:spcPts val="0"/>
              </a:spcAft>
              <a:buClr>
                <a:srgbClr val="000000"/>
              </a:buClr>
              <a:buSzPts val="1400"/>
              <a:buNone/>
              <a:defRPr/>
            </a:lvl7pPr>
            <a:lvl8pPr lvl="7" algn="l">
              <a:lnSpc>
                <a:spcPct val="90000"/>
              </a:lnSpc>
              <a:spcBef>
                <a:spcPts val="0"/>
              </a:spcBef>
              <a:spcAft>
                <a:spcPts val="0"/>
              </a:spcAft>
              <a:buClr>
                <a:srgbClr val="000000"/>
              </a:buClr>
              <a:buSzPts val="1400"/>
              <a:buNone/>
              <a:defRPr/>
            </a:lvl8pPr>
            <a:lvl9pPr lvl="8" algn="l">
              <a:lnSpc>
                <a:spcPct val="90000"/>
              </a:lnSpc>
              <a:spcBef>
                <a:spcPts val="0"/>
              </a:spcBef>
              <a:spcAft>
                <a:spcPts val="0"/>
              </a:spcAft>
              <a:buClr>
                <a:srgbClr val="000000"/>
              </a:buClr>
              <a:buSzPts val="1400"/>
              <a:buNone/>
              <a:defRPr/>
            </a:lvl9pPr>
          </a:lstStyle>
          <a:p/>
        </p:txBody>
      </p:sp>
      <p:sp>
        <p:nvSpPr>
          <p:cNvPr id="103" name="Google Shape;103;p22"/>
          <p:cNvSpPr txBox="1"/>
          <p:nvPr>
            <p:ph idx="1" type="body"/>
          </p:nvPr>
        </p:nvSpPr>
        <p:spPr>
          <a:xfrm>
            <a:off x="628650" y="745763"/>
            <a:ext cx="3886200" cy="326340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900"/>
              </a:spcBef>
              <a:spcAft>
                <a:spcPts val="0"/>
              </a:spcAft>
              <a:buClr>
                <a:srgbClr val="595959"/>
              </a:buClr>
              <a:buSzPts val="1800"/>
              <a:buChar char=" "/>
              <a:defRPr sz="1800">
                <a:solidFill>
                  <a:srgbClr val="595959"/>
                </a:solidFill>
                <a:latin typeface="Arial"/>
                <a:ea typeface="Arial"/>
                <a:cs typeface="Arial"/>
                <a:sym typeface="Arial"/>
              </a:defRPr>
            </a:lvl1pPr>
            <a:lvl2pPr indent="-342900" lvl="1" marL="914400" algn="l">
              <a:lnSpc>
                <a:spcPct val="90000"/>
              </a:lnSpc>
              <a:spcBef>
                <a:spcPts val="900"/>
              </a:spcBef>
              <a:spcAft>
                <a:spcPts val="0"/>
              </a:spcAft>
              <a:buClr>
                <a:srgbClr val="595959"/>
              </a:buClr>
              <a:buSzPts val="1800"/>
              <a:buChar char="◦"/>
              <a:defRPr sz="1800">
                <a:solidFill>
                  <a:srgbClr val="595959"/>
                </a:solidFill>
                <a:latin typeface="Arial"/>
                <a:ea typeface="Arial"/>
                <a:cs typeface="Arial"/>
                <a:sym typeface="Arial"/>
              </a:defRPr>
            </a:lvl2pPr>
            <a:lvl3pPr indent="-342900" lvl="2" marL="1371600" algn="l">
              <a:lnSpc>
                <a:spcPct val="90000"/>
              </a:lnSpc>
              <a:spcBef>
                <a:spcPts val="900"/>
              </a:spcBef>
              <a:spcAft>
                <a:spcPts val="0"/>
              </a:spcAft>
              <a:buClr>
                <a:srgbClr val="595959"/>
              </a:buClr>
              <a:buSzPts val="1800"/>
              <a:buChar char="◦"/>
              <a:defRPr sz="1800">
                <a:solidFill>
                  <a:srgbClr val="595959"/>
                </a:solidFill>
                <a:latin typeface="Arial"/>
                <a:ea typeface="Arial"/>
                <a:cs typeface="Arial"/>
                <a:sym typeface="Arial"/>
              </a:defRPr>
            </a:lvl3pPr>
            <a:lvl4pPr indent="-342900" lvl="3" marL="1828800" algn="l">
              <a:lnSpc>
                <a:spcPct val="90000"/>
              </a:lnSpc>
              <a:spcBef>
                <a:spcPts val="900"/>
              </a:spcBef>
              <a:spcAft>
                <a:spcPts val="0"/>
              </a:spcAft>
              <a:buClr>
                <a:srgbClr val="595959"/>
              </a:buClr>
              <a:buSzPts val="1800"/>
              <a:buChar char="◦"/>
              <a:defRPr sz="1800">
                <a:solidFill>
                  <a:srgbClr val="595959"/>
                </a:solidFill>
                <a:latin typeface="Arial"/>
                <a:ea typeface="Arial"/>
                <a:cs typeface="Arial"/>
                <a:sym typeface="Arial"/>
              </a:defRPr>
            </a:lvl4pPr>
            <a:lvl5pPr indent="-342900" lvl="4" marL="2286000" algn="l">
              <a:lnSpc>
                <a:spcPct val="90000"/>
              </a:lnSpc>
              <a:spcBef>
                <a:spcPts val="900"/>
              </a:spcBef>
              <a:spcAft>
                <a:spcPts val="0"/>
              </a:spcAft>
              <a:buClr>
                <a:srgbClr val="595959"/>
              </a:buClr>
              <a:buSzPts val="1800"/>
              <a:buChar char="◦"/>
              <a:defRPr sz="1800">
                <a:solidFill>
                  <a:srgbClr val="595959"/>
                </a:solidFill>
                <a:latin typeface="Arial"/>
                <a:ea typeface="Arial"/>
                <a:cs typeface="Arial"/>
                <a:sym typeface="Arial"/>
              </a:defRPr>
            </a:lvl5pPr>
            <a:lvl6pPr indent="-317500" lvl="5" marL="2743200" algn="l">
              <a:lnSpc>
                <a:spcPct val="90000"/>
              </a:lnSpc>
              <a:spcBef>
                <a:spcPts val="800"/>
              </a:spcBef>
              <a:spcAft>
                <a:spcPts val="0"/>
              </a:spcAft>
              <a:buClr>
                <a:srgbClr val="000000"/>
              </a:buClr>
              <a:buSzPts val="1400"/>
              <a:buChar char="•"/>
              <a:defRPr/>
            </a:lvl6pPr>
            <a:lvl7pPr indent="-317500" lvl="6" marL="3200400" algn="l">
              <a:lnSpc>
                <a:spcPct val="90000"/>
              </a:lnSpc>
              <a:spcBef>
                <a:spcPts val="800"/>
              </a:spcBef>
              <a:spcAft>
                <a:spcPts val="0"/>
              </a:spcAft>
              <a:buClr>
                <a:srgbClr val="000000"/>
              </a:buClr>
              <a:buSzPts val="1400"/>
              <a:buChar char="•"/>
              <a:defRPr/>
            </a:lvl7pPr>
            <a:lvl8pPr indent="-317500" lvl="7" marL="3657600" algn="l">
              <a:lnSpc>
                <a:spcPct val="90000"/>
              </a:lnSpc>
              <a:spcBef>
                <a:spcPts val="800"/>
              </a:spcBef>
              <a:spcAft>
                <a:spcPts val="0"/>
              </a:spcAft>
              <a:buClr>
                <a:srgbClr val="000000"/>
              </a:buClr>
              <a:buSzPts val="1400"/>
              <a:buChar char="•"/>
              <a:defRPr/>
            </a:lvl8pPr>
            <a:lvl9pPr indent="-317500" lvl="8" marL="4114800" algn="l">
              <a:lnSpc>
                <a:spcPct val="90000"/>
              </a:lnSpc>
              <a:spcBef>
                <a:spcPts val="800"/>
              </a:spcBef>
              <a:spcAft>
                <a:spcPts val="0"/>
              </a:spcAft>
              <a:buClr>
                <a:srgbClr val="000000"/>
              </a:buClr>
              <a:buSzPts val="1400"/>
              <a:buChar char="•"/>
              <a:defRPr/>
            </a:lvl9pPr>
          </a:lstStyle>
          <a:p/>
        </p:txBody>
      </p:sp>
      <p:sp>
        <p:nvSpPr>
          <p:cNvPr id="104" name="Google Shape;104;p22"/>
          <p:cNvSpPr txBox="1"/>
          <p:nvPr>
            <p:ph idx="2" type="body"/>
          </p:nvPr>
        </p:nvSpPr>
        <p:spPr>
          <a:xfrm>
            <a:off x="4629150" y="745763"/>
            <a:ext cx="3886200" cy="3263400"/>
          </a:xfrm>
          <a:prstGeom prst="rect">
            <a:avLst/>
          </a:prstGeom>
          <a:noFill/>
          <a:ln>
            <a:noFill/>
          </a:ln>
        </p:spPr>
        <p:txBody>
          <a:bodyPr anchorCtr="0" anchor="t" bIns="0" lIns="0" spcFirstLastPara="1" rIns="0" wrap="square" tIns="0">
            <a:normAutofit/>
          </a:bodyPr>
          <a:lstStyle>
            <a:lvl1pPr indent="-317500" lvl="0" marL="457200" algn="l">
              <a:lnSpc>
                <a:spcPct val="90000"/>
              </a:lnSpc>
              <a:spcBef>
                <a:spcPts val="800"/>
              </a:spcBef>
              <a:spcAft>
                <a:spcPts val="0"/>
              </a:spcAft>
              <a:buClr>
                <a:srgbClr val="000000"/>
              </a:buClr>
              <a:buSzPts val="1400"/>
              <a:buChar char="•"/>
              <a:defRPr/>
            </a:lvl1pPr>
            <a:lvl2pPr indent="-317500" lvl="1" marL="914400" algn="l">
              <a:lnSpc>
                <a:spcPct val="90000"/>
              </a:lnSpc>
              <a:spcBef>
                <a:spcPts val="800"/>
              </a:spcBef>
              <a:spcAft>
                <a:spcPts val="0"/>
              </a:spcAft>
              <a:buClr>
                <a:srgbClr val="000000"/>
              </a:buClr>
              <a:buSzPts val="1400"/>
              <a:buChar char="•"/>
              <a:defRPr/>
            </a:lvl2pPr>
            <a:lvl3pPr indent="-317500" lvl="2" marL="1371600" algn="l">
              <a:lnSpc>
                <a:spcPct val="90000"/>
              </a:lnSpc>
              <a:spcBef>
                <a:spcPts val="800"/>
              </a:spcBef>
              <a:spcAft>
                <a:spcPts val="0"/>
              </a:spcAft>
              <a:buClr>
                <a:srgbClr val="000000"/>
              </a:buClr>
              <a:buSzPts val="1400"/>
              <a:buChar char="•"/>
              <a:defRPr/>
            </a:lvl3pPr>
            <a:lvl4pPr indent="-317500" lvl="3" marL="1828800" algn="l">
              <a:lnSpc>
                <a:spcPct val="90000"/>
              </a:lnSpc>
              <a:spcBef>
                <a:spcPts val="800"/>
              </a:spcBef>
              <a:spcAft>
                <a:spcPts val="0"/>
              </a:spcAft>
              <a:buClr>
                <a:srgbClr val="000000"/>
              </a:buClr>
              <a:buSzPts val="1400"/>
              <a:buChar char="•"/>
              <a:defRPr/>
            </a:lvl4pPr>
            <a:lvl5pPr indent="-317500" lvl="4" marL="2286000" algn="l">
              <a:lnSpc>
                <a:spcPct val="90000"/>
              </a:lnSpc>
              <a:spcBef>
                <a:spcPts val="800"/>
              </a:spcBef>
              <a:spcAft>
                <a:spcPts val="0"/>
              </a:spcAft>
              <a:buClr>
                <a:srgbClr val="000000"/>
              </a:buClr>
              <a:buSzPts val="1400"/>
              <a:buChar char="•"/>
              <a:defRPr/>
            </a:lvl5pPr>
            <a:lvl6pPr indent="-317500" lvl="5" marL="2743200" algn="l">
              <a:lnSpc>
                <a:spcPct val="90000"/>
              </a:lnSpc>
              <a:spcBef>
                <a:spcPts val="800"/>
              </a:spcBef>
              <a:spcAft>
                <a:spcPts val="0"/>
              </a:spcAft>
              <a:buClr>
                <a:srgbClr val="000000"/>
              </a:buClr>
              <a:buSzPts val="1400"/>
              <a:buChar char="•"/>
              <a:defRPr/>
            </a:lvl6pPr>
            <a:lvl7pPr indent="-317500" lvl="6" marL="3200400" algn="l">
              <a:lnSpc>
                <a:spcPct val="90000"/>
              </a:lnSpc>
              <a:spcBef>
                <a:spcPts val="800"/>
              </a:spcBef>
              <a:spcAft>
                <a:spcPts val="0"/>
              </a:spcAft>
              <a:buClr>
                <a:srgbClr val="000000"/>
              </a:buClr>
              <a:buSzPts val="1400"/>
              <a:buChar char="•"/>
              <a:defRPr/>
            </a:lvl7pPr>
            <a:lvl8pPr indent="-317500" lvl="7" marL="3657600" algn="l">
              <a:lnSpc>
                <a:spcPct val="90000"/>
              </a:lnSpc>
              <a:spcBef>
                <a:spcPts val="800"/>
              </a:spcBef>
              <a:spcAft>
                <a:spcPts val="0"/>
              </a:spcAft>
              <a:buClr>
                <a:srgbClr val="000000"/>
              </a:buClr>
              <a:buSzPts val="1400"/>
              <a:buChar char="•"/>
              <a:defRPr/>
            </a:lvl8pPr>
            <a:lvl9pPr indent="-317500" lvl="8" marL="4114800" algn="l">
              <a:lnSpc>
                <a:spcPct val="90000"/>
              </a:lnSpc>
              <a:spcBef>
                <a:spcPts val="800"/>
              </a:spcBef>
              <a:spcAft>
                <a:spcPts val="0"/>
              </a:spcAft>
              <a:buClr>
                <a:srgbClr val="000000"/>
              </a:buClr>
              <a:buSzPts val="1400"/>
              <a:buChar char="•"/>
              <a:defRPr/>
            </a:lvl9pPr>
          </a:lstStyle>
          <a:p/>
        </p:txBody>
      </p:sp>
      <p:sp>
        <p:nvSpPr>
          <p:cNvPr id="105" name="Google Shape;105;p22"/>
          <p:cNvSpPr txBox="1"/>
          <p:nvPr>
            <p:ph idx="12" type="sldNum"/>
          </p:nvPr>
        </p:nvSpPr>
        <p:spPr>
          <a:xfrm>
            <a:off x="4419600" y="4606425"/>
            <a:ext cx="2133600" cy="321600"/>
          </a:xfrm>
          <a:prstGeom prst="rect">
            <a:avLst/>
          </a:prstGeom>
          <a:noFill/>
          <a:ln>
            <a:noFill/>
          </a:ln>
        </p:spPr>
        <p:txBody>
          <a:bodyPr anchorCtr="0" anchor="ctr" bIns="91400" lIns="91400" spcFirstLastPara="1" rIns="91400" wrap="square" tIns="91400">
            <a:normAutofit lnSpcReduction="10000"/>
          </a:bodyPr>
          <a:lstStyle>
            <a:lvl1pPr indent="0" lvl="0"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1pPr>
            <a:lvl2pPr indent="0" lvl="1"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2pPr>
            <a:lvl3pPr indent="0" lvl="2"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3pPr>
            <a:lvl4pPr indent="0" lvl="3"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4pPr>
            <a:lvl5pPr indent="0" lvl="4"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5pPr>
            <a:lvl6pPr indent="0" lvl="5"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6pPr>
            <a:lvl7pPr indent="0" lvl="6"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7pPr>
            <a:lvl8pPr indent="0" lvl="7"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8pPr>
            <a:lvl9pPr indent="0" lvl="8"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sz="900">
              <a:solidFill>
                <a:srgbClr val="888888"/>
              </a:solidFill>
              <a:latin typeface="Calibri"/>
              <a:ea typeface="Calibri"/>
              <a:cs typeface="Calibri"/>
              <a:sym typeface="Calibri"/>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aption">
  <p:cSld name="Title and Caption">
    <p:spTree>
      <p:nvGrpSpPr>
        <p:cNvPr id="106" name="Shape 106"/>
        <p:cNvGrpSpPr/>
        <p:nvPr/>
      </p:nvGrpSpPr>
      <p:grpSpPr>
        <a:xfrm>
          <a:off x="0" y="0"/>
          <a:ext cx="0" cy="0"/>
          <a:chOff x="0" y="0"/>
          <a:chExt cx="0" cy="0"/>
        </a:xfrm>
      </p:grpSpPr>
      <p:sp>
        <p:nvSpPr>
          <p:cNvPr id="107" name="Google Shape;107;p23"/>
          <p:cNvSpPr txBox="1"/>
          <p:nvPr>
            <p:ph type="title"/>
          </p:nvPr>
        </p:nvSpPr>
        <p:spPr>
          <a:xfrm>
            <a:off x="629840" y="273844"/>
            <a:ext cx="7886700" cy="2650800"/>
          </a:xfrm>
          <a:prstGeom prst="rect">
            <a:avLst/>
          </a:prstGeom>
          <a:noFill/>
          <a:ln>
            <a:noFill/>
          </a:ln>
        </p:spPr>
        <p:txBody>
          <a:bodyPr anchorCtr="0" anchor="ctr" bIns="34250" lIns="34250" spcFirstLastPara="1" rIns="34250" wrap="square" tIns="34250">
            <a:normAutofit/>
          </a:bodyPr>
          <a:lstStyle>
            <a:lvl1pPr lvl="0" algn="l">
              <a:lnSpc>
                <a:spcPct val="90000"/>
              </a:lnSpc>
              <a:spcBef>
                <a:spcPts val="0"/>
              </a:spcBef>
              <a:spcAft>
                <a:spcPts val="0"/>
              </a:spcAft>
              <a:buClr>
                <a:srgbClr val="000000"/>
              </a:buClr>
              <a:buSzPts val="2400"/>
              <a:buFont typeface="Arial"/>
              <a:buNone/>
              <a:defRPr sz="2400">
                <a:latin typeface="Arial"/>
                <a:ea typeface="Arial"/>
                <a:cs typeface="Arial"/>
                <a:sym typeface="Arial"/>
              </a:defRPr>
            </a:lvl1pPr>
            <a:lvl2pPr lvl="1" algn="l">
              <a:lnSpc>
                <a:spcPct val="90000"/>
              </a:lnSpc>
              <a:spcBef>
                <a:spcPts val="0"/>
              </a:spcBef>
              <a:spcAft>
                <a:spcPts val="0"/>
              </a:spcAft>
              <a:buClr>
                <a:srgbClr val="000000"/>
              </a:buClr>
              <a:buSzPts val="1400"/>
              <a:buNone/>
              <a:defRPr/>
            </a:lvl2pPr>
            <a:lvl3pPr lvl="2" algn="l">
              <a:lnSpc>
                <a:spcPct val="90000"/>
              </a:lnSpc>
              <a:spcBef>
                <a:spcPts val="0"/>
              </a:spcBef>
              <a:spcAft>
                <a:spcPts val="0"/>
              </a:spcAft>
              <a:buClr>
                <a:srgbClr val="000000"/>
              </a:buClr>
              <a:buSzPts val="1400"/>
              <a:buNone/>
              <a:defRPr/>
            </a:lvl3pPr>
            <a:lvl4pPr lvl="3" algn="l">
              <a:lnSpc>
                <a:spcPct val="90000"/>
              </a:lnSpc>
              <a:spcBef>
                <a:spcPts val="0"/>
              </a:spcBef>
              <a:spcAft>
                <a:spcPts val="0"/>
              </a:spcAft>
              <a:buClr>
                <a:srgbClr val="000000"/>
              </a:buClr>
              <a:buSzPts val="1400"/>
              <a:buNone/>
              <a:defRPr/>
            </a:lvl4pPr>
            <a:lvl5pPr lvl="4" algn="l">
              <a:lnSpc>
                <a:spcPct val="90000"/>
              </a:lnSpc>
              <a:spcBef>
                <a:spcPts val="0"/>
              </a:spcBef>
              <a:spcAft>
                <a:spcPts val="0"/>
              </a:spcAft>
              <a:buClr>
                <a:srgbClr val="000000"/>
              </a:buClr>
              <a:buSzPts val="1400"/>
              <a:buNone/>
              <a:defRPr/>
            </a:lvl5pPr>
            <a:lvl6pPr lvl="5" algn="l">
              <a:lnSpc>
                <a:spcPct val="90000"/>
              </a:lnSpc>
              <a:spcBef>
                <a:spcPts val="0"/>
              </a:spcBef>
              <a:spcAft>
                <a:spcPts val="0"/>
              </a:spcAft>
              <a:buClr>
                <a:srgbClr val="000000"/>
              </a:buClr>
              <a:buSzPts val="1400"/>
              <a:buNone/>
              <a:defRPr/>
            </a:lvl6pPr>
            <a:lvl7pPr lvl="6" algn="l">
              <a:lnSpc>
                <a:spcPct val="90000"/>
              </a:lnSpc>
              <a:spcBef>
                <a:spcPts val="0"/>
              </a:spcBef>
              <a:spcAft>
                <a:spcPts val="0"/>
              </a:spcAft>
              <a:buClr>
                <a:srgbClr val="000000"/>
              </a:buClr>
              <a:buSzPts val="1400"/>
              <a:buNone/>
              <a:defRPr/>
            </a:lvl7pPr>
            <a:lvl8pPr lvl="7" algn="l">
              <a:lnSpc>
                <a:spcPct val="90000"/>
              </a:lnSpc>
              <a:spcBef>
                <a:spcPts val="0"/>
              </a:spcBef>
              <a:spcAft>
                <a:spcPts val="0"/>
              </a:spcAft>
              <a:buClr>
                <a:srgbClr val="000000"/>
              </a:buClr>
              <a:buSzPts val="1400"/>
              <a:buNone/>
              <a:defRPr/>
            </a:lvl8pPr>
            <a:lvl9pPr lvl="8" algn="l">
              <a:lnSpc>
                <a:spcPct val="90000"/>
              </a:lnSpc>
              <a:spcBef>
                <a:spcPts val="0"/>
              </a:spcBef>
              <a:spcAft>
                <a:spcPts val="0"/>
              </a:spcAft>
              <a:buClr>
                <a:srgbClr val="000000"/>
              </a:buClr>
              <a:buSzPts val="1400"/>
              <a:buNone/>
              <a:defRPr/>
            </a:lvl9pPr>
          </a:lstStyle>
          <a:p/>
        </p:txBody>
      </p:sp>
      <p:sp>
        <p:nvSpPr>
          <p:cNvPr id="108" name="Google Shape;108;p23"/>
          <p:cNvSpPr txBox="1"/>
          <p:nvPr>
            <p:ph idx="1" type="body"/>
          </p:nvPr>
        </p:nvSpPr>
        <p:spPr>
          <a:xfrm>
            <a:off x="629840" y="3367049"/>
            <a:ext cx="7885500" cy="1126500"/>
          </a:xfrm>
          <a:prstGeom prst="rect">
            <a:avLst/>
          </a:prstGeom>
          <a:noFill/>
          <a:ln>
            <a:noFill/>
          </a:ln>
        </p:spPr>
        <p:txBody>
          <a:bodyPr anchorCtr="0" anchor="ctr" bIns="34250" lIns="34250" spcFirstLastPara="1" rIns="34250" wrap="square" tIns="34250">
            <a:normAutofit/>
          </a:bodyPr>
          <a:lstStyle>
            <a:lvl1pPr indent="-228600" lvl="0" marL="457200" algn="l">
              <a:lnSpc>
                <a:spcPct val="90000"/>
              </a:lnSpc>
              <a:spcBef>
                <a:spcPts val="800"/>
              </a:spcBef>
              <a:spcAft>
                <a:spcPts val="0"/>
              </a:spcAft>
              <a:buClr>
                <a:srgbClr val="595959"/>
              </a:buClr>
              <a:buSzPts val="1200"/>
              <a:buFont typeface="Arial"/>
              <a:buNone/>
              <a:defRPr sz="1200">
                <a:solidFill>
                  <a:srgbClr val="595959"/>
                </a:solidFill>
                <a:latin typeface="Arial"/>
                <a:ea typeface="Arial"/>
                <a:cs typeface="Arial"/>
                <a:sym typeface="Arial"/>
              </a:defRPr>
            </a:lvl1pPr>
            <a:lvl2pPr indent="-228600" lvl="1" marL="914400" algn="l">
              <a:lnSpc>
                <a:spcPct val="90000"/>
              </a:lnSpc>
              <a:spcBef>
                <a:spcPts val="800"/>
              </a:spcBef>
              <a:spcAft>
                <a:spcPts val="0"/>
              </a:spcAft>
              <a:buClr>
                <a:srgbClr val="595959"/>
              </a:buClr>
              <a:buSzPts val="1200"/>
              <a:buFont typeface="Arial"/>
              <a:buNone/>
              <a:defRPr sz="1200">
                <a:solidFill>
                  <a:srgbClr val="595959"/>
                </a:solidFill>
                <a:latin typeface="Arial"/>
                <a:ea typeface="Arial"/>
                <a:cs typeface="Arial"/>
                <a:sym typeface="Arial"/>
              </a:defRPr>
            </a:lvl2pPr>
            <a:lvl3pPr indent="-228600" lvl="2" marL="1371600" algn="l">
              <a:lnSpc>
                <a:spcPct val="90000"/>
              </a:lnSpc>
              <a:spcBef>
                <a:spcPts val="800"/>
              </a:spcBef>
              <a:spcAft>
                <a:spcPts val="0"/>
              </a:spcAft>
              <a:buClr>
                <a:srgbClr val="595959"/>
              </a:buClr>
              <a:buSzPts val="1200"/>
              <a:buFont typeface="Arial"/>
              <a:buNone/>
              <a:defRPr sz="1200">
                <a:solidFill>
                  <a:srgbClr val="595959"/>
                </a:solidFill>
                <a:latin typeface="Arial"/>
                <a:ea typeface="Arial"/>
                <a:cs typeface="Arial"/>
                <a:sym typeface="Arial"/>
              </a:defRPr>
            </a:lvl3pPr>
            <a:lvl4pPr indent="-228600" lvl="3" marL="1828800" algn="l">
              <a:lnSpc>
                <a:spcPct val="90000"/>
              </a:lnSpc>
              <a:spcBef>
                <a:spcPts val="800"/>
              </a:spcBef>
              <a:spcAft>
                <a:spcPts val="0"/>
              </a:spcAft>
              <a:buClr>
                <a:srgbClr val="595959"/>
              </a:buClr>
              <a:buSzPts val="1200"/>
              <a:buFont typeface="Arial"/>
              <a:buNone/>
              <a:defRPr sz="1200">
                <a:solidFill>
                  <a:srgbClr val="595959"/>
                </a:solidFill>
                <a:latin typeface="Arial"/>
                <a:ea typeface="Arial"/>
                <a:cs typeface="Arial"/>
                <a:sym typeface="Arial"/>
              </a:defRPr>
            </a:lvl4pPr>
            <a:lvl5pPr indent="-228600" lvl="4" marL="2286000" algn="l">
              <a:lnSpc>
                <a:spcPct val="90000"/>
              </a:lnSpc>
              <a:spcBef>
                <a:spcPts val="800"/>
              </a:spcBef>
              <a:spcAft>
                <a:spcPts val="0"/>
              </a:spcAft>
              <a:buClr>
                <a:srgbClr val="595959"/>
              </a:buClr>
              <a:buSzPts val="1200"/>
              <a:buFont typeface="Arial"/>
              <a:buNone/>
              <a:defRPr sz="1200">
                <a:solidFill>
                  <a:srgbClr val="595959"/>
                </a:solidFill>
                <a:latin typeface="Arial"/>
                <a:ea typeface="Arial"/>
                <a:cs typeface="Arial"/>
                <a:sym typeface="Arial"/>
              </a:defRPr>
            </a:lvl5pPr>
            <a:lvl6pPr indent="-317500" lvl="5" marL="2743200" algn="l">
              <a:lnSpc>
                <a:spcPct val="90000"/>
              </a:lnSpc>
              <a:spcBef>
                <a:spcPts val="800"/>
              </a:spcBef>
              <a:spcAft>
                <a:spcPts val="0"/>
              </a:spcAft>
              <a:buClr>
                <a:srgbClr val="000000"/>
              </a:buClr>
              <a:buSzPts val="1400"/>
              <a:buChar char="•"/>
              <a:defRPr/>
            </a:lvl6pPr>
            <a:lvl7pPr indent="-317500" lvl="6" marL="3200400" algn="l">
              <a:lnSpc>
                <a:spcPct val="90000"/>
              </a:lnSpc>
              <a:spcBef>
                <a:spcPts val="800"/>
              </a:spcBef>
              <a:spcAft>
                <a:spcPts val="0"/>
              </a:spcAft>
              <a:buClr>
                <a:srgbClr val="000000"/>
              </a:buClr>
              <a:buSzPts val="1400"/>
              <a:buChar char="•"/>
              <a:defRPr/>
            </a:lvl7pPr>
            <a:lvl8pPr indent="-317500" lvl="7" marL="3657600" algn="l">
              <a:lnSpc>
                <a:spcPct val="90000"/>
              </a:lnSpc>
              <a:spcBef>
                <a:spcPts val="800"/>
              </a:spcBef>
              <a:spcAft>
                <a:spcPts val="0"/>
              </a:spcAft>
              <a:buClr>
                <a:srgbClr val="000000"/>
              </a:buClr>
              <a:buSzPts val="1400"/>
              <a:buChar char="•"/>
              <a:defRPr/>
            </a:lvl8pPr>
            <a:lvl9pPr indent="-317500" lvl="8" marL="4114800" algn="l">
              <a:lnSpc>
                <a:spcPct val="90000"/>
              </a:lnSpc>
              <a:spcBef>
                <a:spcPts val="800"/>
              </a:spcBef>
              <a:spcAft>
                <a:spcPts val="0"/>
              </a:spcAft>
              <a:buClr>
                <a:srgbClr val="000000"/>
              </a:buClr>
              <a:buSzPts val="1400"/>
              <a:buChar char="•"/>
              <a:defRPr/>
            </a:lvl9pPr>
          </a:lstStyle>
          <a:p/>
        </p:txBody>
      </p:sp>
      <p:sp>
        <p:nvSpPr>
          <p:cNvPr id="109" name="Google Shape;109;p23"/>
          <p:cNvSpPr txBox="1"/>
          <p:nvPr>
            <p:ph idx="12" type="sldNum"/>
          </p:nvPr>
        </p:nvSpPr>
        <p:spPr>
          <a:xfrm>
            <a:off x="8299544" y="4800488"/>
            <a:ext cx="215700" cy="207600"/>
          </a:xfrm>
          <a:prstGeom prst="rect">
            <a:avLst/>
          </a:prstGeom>
          <a:noFill/>
          <a:ln>
            <a:noFill/>
          </a:ln>
        </p:spPr>
        <p:txBody>
          <a:bodyPr anchorCtr="0" anchor="ctr" bIns="34250" lIns="34250" spcFirstLastPara="1" rIns="34250" wrap="square" tIns="34250">
            <a:normAutofit lnSpcReduction="10000"/>
          </a:bodyPr>
          <a:lstStyle>
            <a:lvl1pPr indent="0" lvl="0"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1pPr>
            <a:lvl2pPr indent="0" lvl="1"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2pPr>
            <a:lvl3pPr indent="0" lvl="2"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3pPr>
            <a:lvl4pPr indent="0" lvl="3"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4pPr>
            <a:lvl5pPr indent="0" lvl="4"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5pPr>
            <a:lvl6pPr indent="0" lvl="5"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6pPr>
            <a:lvl7pPr indent="0" lvl="6"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7pPr>
            <a:lvl8pPr indent="0" lvl="7"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8pPr>
            <a:lvl9pPr indent="0" lvl="8"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sz="900">
              <a:solidFill>
                <a:srgbClr val="888888"/>
              </a:solidFill>
              <a:latin typeface="Calibri"/>
              <a:ea typeface="Calibri"/>
              <a:cs typeface="Calibri"/>
              <a:sym typeface="Calibri"/>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sic Dark">
  <p:cSld name="Basic Dark">
    <p:spTree>
      <p:nvGrpSpPr>
        <p:cNvPr id="110" name="Shape 110"/>
        <p:cNvGrpSpPr/>
        <p:nvPr/>
      </p:nvGrpSpPr>
      <p:grpSpPr>
        <a:xfrm>
          <a:off x="0" y="0"/>
          <a:ext cx="0" cy="0"/>
          <a:chOff x="0" y="0"/>
          <a:chExt cx="0" cy="0"/>
        </a:xfrm>
      </p:grpSpPr>
      <p:sp>
        <p:nvSpPr>
          <p:cNvPr id="111" name="Google Shape;111;p24"/>
          <p:cNvSpPr txBox="1"/>
          <p:nvPr>
            <p:ph idx="1" type="body"/>
          </p:nvPr>
        </p:nvSpPr>
        <p:spPr>
          <a:xfrm>
            <a:off x="455615" y="628214"/>
            <a:ext cx="8234400" cy="2315700"/>
          </a:xfrm>
          <a:prstGeom prst="rect">
            <a:avLst/>
          </a:prstGeom>
          <a:noFill/>
          <a:ln>
            <a:noFill/>
          </a:ln>
        </p:spPr>
        <p:txBody>
          <a:bodyPr anchorCtr="0" anchor="t" bIns="34275" lIns="34275" spcFirstLastPara="1" rIns="34275" wrap="square" tIns="34275">
            <a:normAutofit/>
          </a:bodyPr>
          <a:lstStyle>
            <a:lvl1pPr indent="-361950" lvl="0" marL="457200" algn="l">
              <a:lnSpc>
                <a:spcPct val="90000"/>
              </a:lnSpc>
              <a:spcBef>
                <a:spcPts val="800"/>
              </a:spcBef>
              <a:spcAft>
                <a:spcPts val="0"/>
              </a:spcAft>
              <a:buClr>
                <a:srgbClr val="FFFFFF"/>
              </a:buClr>
              <a:buSzPts val="2100"/>
              <a:buChar char="•"/>
              <a:defRPr>
                <a:solidFill>
                  <a:srgbClr val="FFFFFF"/>
                </a:solidFill>
              </a:defRPr>
            </a:lvl1pPr>
            <a:lvl2pPr indent="-361950" lvl="1" marL="914400" algn="l">
              <a:lnSpc>
                <a:spcPct val="90000"/>
              </a:lnSpc>
              <a:spcBef>
                <a:spcPts val="800"/>
              </a:spcBef>
              <a:spcAft>
                <a:spcPts val="0"/>
              </a:spcAft>
              <a:buClr>
                <a:srgbClr val="FFFFFF"/>
              </a:buClr>
              <a:buSzPts val="2100"/>
              <a:buChar char="•"/>
              <a:defRPr>
                <a:solidFill>
                  <a:srgbClr val="FFFFFF"/>
                </a:solidFill>
              </a:defRPr>
            </a:lvl2pPr>
            <a:lvl3pPr indent="-361950" lvl="2" marL="1371600" algn="l">
              <a:lnSpc>
                <a:spcPct val="90000"/>
              </a:lnSpc>
              <a:spcBef>
                <a:spcPts val="800"/>
              </a:spcBef>
              <a:spcAft>
                <a:spcPts val="0"/>
              </a:spcAft>
              <a:buClr>
                <a:srgbClr val="FFFFFF"/>
              </a:buClr>
              <a:buSzPts val="2100"/>
              <a:buChar char="•"/>
              <a:defRPr>
                <a:solidFill>
                  <a:srgbClr val="FFFFFF"/>
                </a:solidFill>
              </a:defRPr>
            </a:lvl3pPr>
            <a:lvl4pPr indent="-361950" lvl="3" marL="1828800" algn="l">
              <a:lnSpc>
                <a:spcPct val="90000"/>
              </a:lnSpc>
              <a:spcBef>
                <a:spcPts val="800"/>
              </a:spcBef>
              <a:spcAft>
                <a:spcPts val="0"/>
              </a:spcAft>
              <a:buClr>
                <a:srgbClr val="FFFFFF"/>
              </a:buClr>
              <a:buSzPts val="2100"/>
              <a:buChar char="•"/>
              <a:defRPr>
                <a:solidFill>
                  <a:srgbClr val="FFFFFF"/>
                </a:solidFill>
              </a:defRPr>
            </a:lvl4pPr>
            <a:lvl5pPr indent="-361950" lvl="4" marL="2286000" algn="l">
              <a:lnSpc>
                <a:spcPct val="90000"/>
              </a:lnSpc>
              <a:spcBef>
                <a:spcPts val="800"/>
              </a:spcBef>
              <a:spcAft>
                <a:spcPts val="0"/>
              </a:spcAft>
              <a:buClr>
                <a:srgbClr val="FFFFFF"/>
              </a:buClr>
              <a:buSzPts val="2100"/>
              <a:buChar char="•"/>
              <a:defRPr>
                <a:solidFill>
                  <a:srgbClr val="FFFFFF"/>
                </a:solidFill>
              </a:defRPr>
            </a:lvl5pPr>
            <a:lvl6pPr indent="-317500" lvl="5" marL="2743200" algn="l">
              <a:lnSpc>
                <a:spcPct val="90000"/>
              </a:lnSpc>
              <a:spcBef>
                <a:spcPts val="800"/>
              </a:spcBef>
              <a:spcAft>
                <a:spcPts val="0"/>
              </a:spcAft>
              <a:buClr>
                <a:srgbClr val="000000"/>
              </a:buClr>
              <a:buSzPts val="1400"/>
              <a:buChar char="•"/>
              <a:defRPr/>
            </a:lvl6pPr>
            <a:lvl7pPr indent="-317500" lvl="6" marL="3200400" algn="l">
              <a:lnSpc>
                <a:spcPct val="90000"/>
              </a:lnSpc>
              <a:spcBef>
                <a:spcPts val="800"/>
              </a:spcBef>
              <a:spcAft>
                <a:spcPts val="0"/>
              </a:spcAft>
              <a:buClr>
                <a:srgbClr val="000000"/>
              </a:buClr>
              <a:buSzPts val="1400"/>
              <a:buChar char="•"/>
              <a:defRPr/>
            </a:lvl7pPr>
            <a:lvl8pPr indent="-317500" lvl="7" marL="3657600" algn="l">
              <a:lnSpc>
                <a:spcPct val="90000"/>
              </a:lnSpc>
              <a:spcBef>
                <a:spcPts val="800"/>
              </a:spcBef>
              <a:spcAft>
                <a:spcPts val="0"/>
              </a:spcAft>
              <a:buClr>
                <a:srgbClr val="000000"/>
              </a:buClr>
              <a:buSzPts val="1400"/>
              <a:buChar char="•"/>
              <a:defRPr/>
            </a:lvl8pPr>
            <a:lvl9pPr indent="-317500" lvl="8" marL="4114800" algn="l">
              <a:lnSpc>
                <a:spcPct val="90000"/>
              </a:lnSpc>
              <a:spcBef>
                <a:spcPts val="800"/>
              </a:spcBef>
              <a:spcAft>
                <a:spcPts val="0"/>
              </a:spcAft>
              <a:buClr>
                <a:srgbClr val="000000"/>
              </a:buClr>
              <a:buSzPts val="1400"/>
              <a:buChar char="•"/>
              <a:defRPr/>
            </a:lvl9pPr>
          </a:lstStyle>
          <a:p/>
        </p:txBody>
      </p:sp>
      <p:sp>
        <p:nvSpPr>
          <p:cNvPr id="112" name="Google Shape;112;p24"/>
          <p:cNvSpPr txBox="1"/>
          <p:nvPr>
            <p:ph type="title"/>
          </p:nvPr>
        </p:nvSpPr>
        <p:spPr>
          <a:xfrm>
            <a:off x="628650" y="273844"/>
            <a:ext cx="7886700" cy="994200"/>
          </a:xfrm>
          <a:prstGeom prst="rect">
            <a:avLst/>
          </a:prstGeom>
          <a:noFill/>
          <a:ln>
            <a:noFill/>
          </a:ln>
        </p:spPr>
        <p:txBody>
          <a:bodyPr anchorCtr="0" anchor="ctr" bIns="34275" lIns="34275" spcFirstLastPara="1" rIns="34275" wrap="square" tIns="34275">
            <a:normAutofit/>
          </a:bodyPr>
          <a:lstStyle>
            <a:lvl1pPr lvl="0" algn="l">
              <a:lnSpc>
                <a:spcPct val="90000"/>
              </a:lnSpc>
              <a:spcBef>
                <a:spcPts val="0"/>
              </a:spcBef>
              <a:spcAft>
                <a:spcPts val="0"/>
              </a:spcAft>
              <a:buClr>
                <a:srgbClr val="FFFFFF"/>
              </a:buClr>
              <a:buSzPts val="3300"/>
              <a:buFont typeface="Calibri"/>
              <a:buNone/>
              <a:defRPr>
                <a:solidFill>
                  <a:srgbClr val="FFFFFF"/>
                </a:solidFill>
              </a:defRPr>
            </a:lvl1pPr>
            <a:lvl2pPr lvl="1" algn="l">
              <a:lnSpc>
                <a:spcPct val="90000"/>
              </a:lnSpc>
              <a:spcBef>
                <a:spcPts val="0"/>
              </a:spcBef>
              <a:spcAft>
                <a:spcPts val="0"/>
              </a:spcAft>
              <a:buClr>
                <a:srgbClr val="000000"/>
              </a:buClr>
              <a:buSzPts val="1400"/>
              <a:buNone/>
              <a:defRPr/>
            </a:lvl2pPr>
            <a:lvl3pPr lvl="2" algn="l">
              <a:lnSpc>
                <a:spcPct val="90000"/>
              </a:lnSpc>
              <a:spcBef>
                <a:spcPts val="0"/>
              </a:spcBef>
              <a:spcAft>
                <a:spcPts val="0"/>
              </a:spcAft>
              <a:buClr>
                <a:srgbClr val="000000"/>
              </a:buClr>
              <a:buSzPts val="1400"/>
              <a:buNone/>
              <a:defRPr/>
            </a:lvl3pPr>
            <a:lvl4pPr lvl="3" algn="l">
              <a:lnSpc>
                <a:spcPct val="90000"/>
              </a:lnSpc>
              <a:spcBef>
                <a:spcPts val="0"/>
              </a:spcBef>
              <a:spcAft>
                <a:spcPts val="0"/>
              </a:spcAft>
              <a:buClr>
                <a:srgbClr val="000000"/>
              </a:buClr>
              <a:buSzPts val="1400"/>
              <a:buNone/>
              <a:defRPr/>
            </a:lvl4pPr>
            <a:lvl5pPr lvl="4" algn="l">
              <a:lnSpc>
                <a:spcPct val="90000"/>
              </a:lnSpc>
              <a:spcBef>
                <a:spcPts val="0"/>
              </a:spcBef>
              <a:spcAft>
                <a:spcPts val="0"/>
              </a:spcAft>
              <a:buClr>
                <a:srgbClr val="000000"/>
              </a:buClr>
              <a:buSzPts val="1400"/>
              <a:buNone/>
              <a:defRPr/>
            </a:lvl5pPr>
            <a:lvl6pPr lvl="5" algn="l">
              <a:lnSpc>
                <a:spcPct val="90000"/>
              </a:lnSpc>
              <a:spcBef>
                <a:spcPts val="0"/>
              </a:spcBef>
              <a:spcAft>
                <a:spcPts val="0"/>
              </a:spcAft>
              <a:buClr>
                <a:srgbClr val="000000"/>
              </a:buClr>
              <a:buSzPts val="1400"/>
              <a:buNone/>
              <a:defRPr/>
            </a:lvl6pPr>
            <a:lvl7pPr lvl="6" algn="l">
              <a:lnSpc>
                <a:spcPct val="90000"/>
              </a:lnSpc>
              <a:spcBef>
                <a:spcPts val="0"/>
              </a:spcBef>
              <a:spcAft>
                <a:spcPts val="0"/>
              </a:spcAft>
              <a:buClr>
                <a:srgbClr val="000000"/>
              </a:buClr>
              <a:buSzPts val="1400"/>
              <a:buNone/>
              <a:defRPr/>
            </a:lvl7pPr>
            <a:lvl8pPr lvl="7" algn="l">
              <a:lnSpc>
                <a:spcPct val="90000"/>
              </a:lnSpc>
              <a:spcBef>
                <a:spcPts val="0"/>
              </a:spcBef>
              <a:spcAft>
                <a:spcPts val="0"/>
              </a:spcAft>
              <a:buClr>
                <a:srgbClr val="000000"/>
              </a:buClr>
              <a:buSzPts val="1400"/>
              <a:buNone/>
              <a:defRPr/>
            </a:lvl8pPr>
            <a:lvl9pPr lvl="8" algn="l">
              <a:lnSpc>
                <a:spcPct val="90000"/>
              </a:lnSpc>
              <a:spcBef>
                <a:spcPts val="0"/>
              </a:spcBef>
              <a:spcAft>
                <a:spcPts val="0"/>
              </a:spcAft>
              <a:buClr>
                <a:srgbClr val="000000"/>
              </a:buClr>
              <a:buSzPts val="1400"/>
              <a:buNone/>
              <a:defRPr/>
            </a:lvl9pPr>
          </a:lstStyle>
          <a:p/>
        </p:txBody>
      </p:sp>
      <p:sp>
        <p:nvSpPr>
          <p:cNvPr id="113" name="Google Shape;113;p24"/>
          <p:cNvSpPr txBox="1"/>
          <p:nvPr>
            <p:ph idx="12" type="sldNum"/>
          </p:nvPr>
        </p:nvSpPr>
        <p:spPr>
          <a:xfrm>
            <a:off x="8321382" y="4803219"/>
            <a:ext cx="194100" cy="207900"/>
          </a:xfrm>
          <a:prstGeom prst="rect">
            <a:avLst/>
          </a:prstGeom>
          <a:noFill/>
          <a:ln>
            <a:noFill/>
          </a:ln>
        </p:spPr>
        <p:txBody>
          <a:bodyPr anchorCtr="0" anchor="ctr" bIns="34275" lIns="34275" spcFirstLastPara="1" rIns="34275" wrap="square" tIns="34275">
            <a:spAutoFit/>
          </a:bodyPr>
          <a:lstStyle>
            <a:lvl1pPr indent="0" lvl="0"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p:cSld name="TITLE_AND_BODY_4">
    <p:spTree>
      <p:nvGrpSpPr>
        <p:cNvPr id="114" name="Shape 114"/>
        <p:cNvGrpSpPr/>
        <p:nvPr/>
      </p:nvGrpSpPr>
      <p:grpSpPr>
        <a:xfrm>
          <a:off x="0" y="0"/>
          <a:ext cx="0" cy="0"/>
          <a:chOff x="0" y="0"/>
          <a:chExt cx="0" cy="0"/>
        </a:xfrm>
      </p:grpSpPr>
      <p:sp>
        <p:nvSpPr>
          <p:cNvPr id="115" name="Google Shape;115;p25"/>
          <p:cNvSpPr txBox="1"/>
          <p:nvPr>
            <p:ph idx="12" type="sldNum"/>
          </p:nvPr>
        </p:nvSpPr>
        <p:spPr>
          <a:xfrm>
            <a:off x="8321382" y="4803219"/>
            <a:ext cx="194100" cy="207900"/>
          </a:xfrm>
          <a:prstGeom prst="rect">
            <a:avLst/>
          </a:prstGeom>
          <a:noFill/>
          <a:ln>
            <a:noFill/>
          </a:ln>
        </p:spPr>
        <p:txBody>
          <a:bodyPr anchorCtr="0" anchor="ctr" bIns="34275" lIns="34275" spcFirstLastPara="1" rIns="34275" wrap="square" tIns="34275">
            <a:spAutoFit/>
          </a:bodyPr>
          <a:lstStyle>
            <a:lvl1pPr indent="0" lvl="0"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Image 0">
  <p:cSld name="1_Image 0">
    <p:spTree>
      <p:nvGrpSpPr>
        <p:cNvPr id="116" name="Shape 116"/>
        <p:cNvGrpSpPr/>
        <p:nvPr/>
      </p:nvGrpSpPr>
      <p:grpSpPr>
        <a:xfrm>
          <a:off x="0" y="0"/>
          <a:ext cx="0" cy="0"/>
          <a:chOff x="0" y="0"/>
          <a:chExt cx="0" cy="0"/>
        </a:xfrm>
      </p:grpSpPr>
      <p:sp>
        <p:nvSpPr>
          <p:cNvPr id="117" name="Google Shape;117;p26"/>
          <p:cNvSpPr txBox="1"/>
          <p:nvPr>
            <p:ph idx="1" type="body"/>
          </p:nvPr>
        </p:nvSpPr>
        <p:spPr>
          <a:xfrm>
            <a:off x="462821" y="845818"/>
            <a:ext cx="8218500" cy="3622200"/>
          </a:xfrm>
          <a:prstGeom prst="rect">
            <a:avLst/>
          </a:prstGeom>
          <a:noFill/>
          <a:ln>
            <a:noFill/>
          </a:ln>
        </p:spPr>
        <p:txBody>
          <a:bodyPr anchorCtr="0" anchor="t" bIns="68550" lIns="68550" spcFirstLastPara="1" rIns="68550" wrap="square" tIns="68550">
            <a:normAutofit/>
          </a:bodyPr>
          <a:lstStyle>
            <a:lvl1pPr indent="-228600" lvl="0" marL="457200" algn="l">
              <a:lnSpc>
                <a:spcPct val="90000"/>
              </a:lnSpc>
              <a:spcBef>
                <a:spcPts val="900"/>
              </a:spcBef>
              <a:spcAft>
                <a:spcPts val="0"/>
              </a:spcAft>
              <a:buClr>
                <a:srgbClr val="414141"/>
              </a:buClr>
              <a:buSzPts val="2400"/>
              <a:buFont typeface="Arial"/>
              <a:buNone/>
              <a:defRPr sz="2400">
                <a:solidFill>
                  <a:srgbClr val="414141"/>
                </a:solidFill>
                <a:latin typeface="Arial"/>
                <a:ea typeface="Arial"/>
                <a:cs typeface="Arial"/>
                <a:sym typeface="Arial"/>
              </a:defRPr>
            </a:lvl1pPr>
            <a:lvl2pPr indent="-381000" lvl="1" marL="914400" algn="l">
              <a:lnSpc>
                <a:spcPct val="90000"/>
              </a:lnSpc>
              <a:spcBef>
                <a:spcPts val="900"/>
              </a:spcBef>
              <a:spcAft>
                <a:spcPts val="0"/>
              </a:spcAft>
              <a:buClr>
                <a:srgbClr val="414141"/>
              </a:buClr>
              <a:buSzPts val="2400"/>
              <a:buFont typeface="Arial"/>
              <a:buChar char="-"/>
              <a:defRPr sz="2400">
                <a:solidFill>
                  <a:srgbClr val="414141"/>
                </a:solidFill>
                <a:latin typeface="Arial"/>
                <a:ea typeface="Arial"/>
                <a:cs typeface="Arial"/>
                <a:sym typeface="Arial"/>
              </a:defRPr>
            </a:lvl2pPr>
            <a:lvl3pPr indent="-381000" lvl="2" marL="1371600" algn="l">
              <a:lnSpc>
                <a:spcPct val="90000"/>
              </a:lnSpc>
              <a:spcBef>
                <a:spcPts val="900"/>
              </a:spcBef>
              <a:spcAft>
                <a:spcPts val="0"/>
              </a:spcAft>
              <a:buClr>
                <a:srgbClr val="414141"/>
              </a:buClr>
              <a:buSzPts val="2400"/>
              <a:buFont typeface="Arial"/>
              <a:buChar char="▪"/>
              <a:defRPr sz="2400">
                <a:solidFill>
                  <a:srgbClr val="414141"/>
                </a:solidFill>
                <a:latin typeface="Arial"/>
                <a:ea typeface="Arial"/>
                <a:cs typeface="Arial"/>
                <a:sym typeface="Arial"/>
              </a:defRPr>
            </a:lvl3pPr>
            <a:lvl4pPr indent="-381000" lvl="3" marL="1828800" algn="l">
              <a:lnSpc>
                <a:spcPct val="90000"/>
              </a:lnSpc>
              <a:spcBef>
                <a:spcPts val="900"/>
              </a:spcBef>
              <a:spcAft>
                <a:spcPts val="0"/>
              </a:spcAft>
              <a:buClr>
                <a:srgbClr val="414141"/>
              </a:buClr>
              <a:buSzPts val="2400"/>
              <a:buFont typeface="Arial"/>
              <a:buChar char="◦"/>
              <a:defRPr sz="2400">
                <a:solidFill>
                  <a:srgbClr val="414141"/>
                </a:solidFill>
                <a:latin typeface="Arial"/>
                <a:ea typeface="Arial"/>
                <a:cs typeface="Arial"/>
                <a:sym typeface="Arial"/>
              </a:defRPr>
            </a:lvl4pPr>
            <a:lvl5pPr indent="-381000" lvl="4" marL="2286000" algn="l">
              <a:lnSpc>
                <a:spcPct val="90000"/>
              </a:lnSpc>
              <a:spcBef>
                <a:spcPts val="900"/>
              </a:spcBef>
              <a:spcAft>
                <a:spcPts val="0"/>
              </a:spcAft>
              <a:buClr>
                <a:srgbClr val="414141"/>
              </a:buClr>
              <a:buSzPts val="2400"/>
              <a:buFont typeface="Arial"/>
              <a:buChar char="◦"/>
              <a:defRPr sz="2400">
                <a:solidFill>
                  <a:srgbClr val="414141"/>
                </a:solidFill>
                <a:latin typeface="Arial"/>
                <a:ea typeface="Arial"/>
                <a:cs typeface="Arial"/>
                <a:sym typeface="Arial"/>
              </a:defRPr>
            </a:lvl5pPr>
            <a:lvl6pPr indent="-317500" lvl="5" marL="2743200" algn="l">
              <a:lnSpc>
                <a:spcPct val="90000"/>
              </a:lnSpc>
              <a:spcBef>
                <a:spcPts val="800"/>
              </a:spcBef>
              <a:spcAft>
                <a:spcPts val="0"/>
              </a:spcAft>
              <a:buClr>
                <a:srgbClr val="000000"/>
              </a:buClr>
              <a:buSzPts val="1400"/>
              <a:buChar char="•"/>
              <a:defRPr/>
            </a:lvl6pPr>
            <a:lvl7pPr indent="-317500" lvl="6" marL="3200400" algn="l">
              <a:lnSpc>
                <a:spcPct val="90000"/>
              </a:lnSpc>
              <a:spcBef>
                <a:spcPts val="800"/>
              </a:spcBef>
              <a:spcAft>
                <a:spcPts val="0"/>
              </a:spcAft>
              <a:buClr>
                <a:srgbClr val="000000"/>
              </a:buClr>
              <a:buSzPts val="1400"/>
              <a:buChar char="•"/>
              <a:defRPr/>
            </a:lvl7pPr>
            <a:lvl8pPr indent="-317500" lvl="7" marL="3657600" algn="l">
              <a:lnSpc>
                <a:spcPct val="90000"/>
              </a:lnSpc>
              <a:spcBef>
                <a:spcPts val="800"/>
              </a:spcBef>
              <a:spcAft>
                <a:spcPts val="0"/>
              </a:spcAft>
              <a:buClr>
                <a:srgbClr val="000000"/>
              </a:buClr>
              <a:buSzPts val="1400"/>
              <a:buChar char="•"/>
              <a:defRPr/>
            </a:lvl8pPr>
            <a:lvl9pPr indent="-317500" lvl="8" marL="4114800" algn="l">
              <a:lnSpc>
                <a:spcPct val="90000"/>
              </a:lnSpc>
              <a:spcBef>
                <a:spcPts val="800"/>
              </a:spcBef>
              <a:spcAft>
                <a:spcPts val="0"/>
              </a:spcAft>
              <a:buClr>
                <a:srgbClr val="000000"/>
              </a:buClr>
              <a:buSzPts val="1400"/>
              <a:buChar char="•"/>
              <a:defRPr/>
            </a:lvl9pPr>
          </a:lstStyle>
          <a:p/>
        </p:txBody>
      </p:sp>
      <p:sp>
        <p:nvSpPr>
          <p:cNvPr id="118" name="Google Shape;118;p26"/>
          <p:cNvSpPr txBox="1"/>
          <p:nvPr>
            <p:ph type="title"/>
          </p:nvPr>
        </p:nvSpPr>
        <p:spPr>
          <a:xfrm>
            <a:off x="462821" y="128495"/>
            <a:ext cx="8218500" cy="393900"/>
          </a:xfrm>
          <a:prstGeom prst="rect">
            <a:avLst/>
          </a:prstGeom>
          <a:noFill/>
          <a:ln>
            <a:noFill/>
          </a:ln>
        </p:spPr>
        <p:txBody>
          <a:bodyPr anchorCtr="0" anchor="t" bIns="68550" lIns="68550" spcFirstLastPara="1" rIns="68550" wrap="square" tIns="68550">
            <a:normAutofit/>
          </a:bodyPr>
          <a:lstStyle>
            <a:lvl1pPr lvl="0" algn="l">
              <a:lnSpc>
                <a:spcPct val="90000"/>
              </a:lnSpc>
              <a:spcBef>
                <a:spcPts val="0"/>
              </a:spcBef>
              <a:spcAft>
                <a:spcPts val="0"/>
              </a:spcAft>
              <a:buClr>
                <a:srgbClr val="000000"/>
              </a:buClr>
              <a:buSzPts val="3200"/>
              <a:buFont typeface="Arial"/>
              <a:buNone/>
              <a:defRPr sz="3200">
                <a:latin typeface="Arial"/>
                <a:ea typeface="Arial"/>
                <a:cs typeface="Arial"/>
                <a:sym typeface="Arial"/>
              </a:defRPr>
            </a:lvl1pPr>
            <a:lvl2pPr lvl="1" algn="l">
              <a:lnSpc>
                <a:spcPct val="90000"/>
              </a:lnSpc>
              <a:spcBef>
                <a:spcPts val="0"/>
              </a:spcBef>
              <a:spcAft>
                <a:spcPts val="0"/>
              </a:spcAft>
              <a:buClr>
                <a:srgbClr val="000000"/>
              </a:buClr>
              <a:buSzPts val="1400"/>
              <a:buNone/>
              <a:defRPr/>
            </a:lvl2pPr>
            <a:lvl3pPr lvl="2" algn="l">
              <a:lnSpc>
                <a:spcPct val="90000"/>
              </a:lnSpc>
              <a:spcBef>
                <a:spcPts val="0"/>
              </a:spcBef>
              <a:spcAft>
                <a:spcPts val="0"/>
              </a:spcAft>
              <a:buClr>
                <a:srgbClr val="000000"/>
              </a:buClr>
              <a:buSzPts val="1400"/>
              <a:buNone/>
              <a:defRPr/>
            </a:lvl3pPr>
            <a:lvl4pPr lvl="3" algn="l">
              <a:lnSpc>
                <a:spcPct val="90000"/>
              </a:lnSpc>
              <a:spcBef>
                <a:spcPts val="0"/>
              </a:spcBef>
              <a:spcAft>
                <a:spcPts val="0"/>
              </a:spcAft>
              <a:buClr>
                <a:srgbClr val="000000"/>
              </a:buClr>
              <a:buSzPts val="1400"/>
              <a:buNone/>
              <a:defRPr/>
            </a:lvl4pPr>
            <a:lvl5pPr lvl="4" algn="l">
              <a:lnSpc>
                <a:spcPct val="90000"/>
              </a:lnSpc>
              <a:spcBef>
                <a:spcPts val="0"/>
              </a:spcBef>
              <a:spcAft>
                <a:spcPts val="0"/>
              </a:spcAft>
              <a:buClr>
                <a:srgbClr val="000000"/>
              </a:buClr>
              <a:buSzPts val="1400"/>
              <a:buNone/>
              <a:defRPr/>
            </a:lvl5pPr>
            <a:lvl6pPr lvl="5" algn="l">
              <a:lnSpc>
                <a:spcPct val="90000"/>
              </a:lnSpc>
              <a:spcBef>
                <a:spcPts val="0"/>
              </a:spcBef>
              <a:spcAft>
                <a:spcPts val="0"/>
              </a:spcAft>
              <a:buClr>
                <a:srgbClr val="000000"/>
              </a:buClr>
              <a:buSzPts val="1400"/>
              <a:buNone/>
              <a:defRPr/>
            </a:lvl6pPr>
            <a:lvl7pPr lvl="6" algn="l">
              <a:lnSpc>
                <a:spcPct val="90000"/>
              </a:lnSpc>
              <a:spcBef>
                <a:spcPts val="0"/>
              </a:spcBef>
              <a:spcAft>
                <a:spcPts val="0"/>
              </a:spcAft>
              <a:buClr>
                <a:srgbClr val="000000"/>
              </a:buClr>
              <a:buSzPts val="1400"/>
              <a:buNone/>
              <a:defRPr/>
            </a:lvl7pPr>
            <a:lvl8pPr lvl="7" algn="l">
              <a:lnSpc>
                <a:spcPct val="90000"/>
              </a:lnSpc>
              <a:spcBef>
                <a:spcPts val="0"/>
              </a:spcBef>
              <a:spcAft>
                <a:spcPts val="0"/>
              </a:spcAft>
              <a:buClr>
                <a:srgbClr val="000000"/>
              </a:buClr>
              <a:buSzPts val="1400"/>
              <a:buNone/>
              <a:defRPr/>
            </a:lvl8pPr>
            <a:lvl9pPr lvl="8" algn="l">
              <a:lnSpc>
                <a:spcPct val="90000"/>
              </a:lnSpc>
              <a:spcBef>
                <a:spcPts val="0"/>
              </a:spcBef>
              <a:spcAft>
                <a:spcPts val="0"/>
              </a:spcAft>
              <a:buClr>
                <a:srgbClr val="000000"/>
              </a:buClr>
              <a:buSzPts val="1400"/>
              <a:buNone/>
              <a:defRPr/>
            </a:lvl9pPr>
          </a:lstStyle>
          <a:p/>
        </p:txBody>
      </p:sp>
      <p:sp>
        <p:nvSpPr>
          <p:cNvPr id="119" name="Google Shape;119;p26"/>
          <p:cNvSpPr txBox="1"/>
          <p:nvPr>
            <p:ph idx="12" type="sldNum"/>
          </p:nvPr>
        </p:nvSpPr>
        <p:spPr>
          <a:xfrm>
            <a:off x="4451879" y="4852702"/>
            <a:ext cx="230400" cy="236700"/>
          </a:xfrm>
          <a:prstGeom prst="rect">
            <a:avLst/>
          </a:prstGeom>
          <a:noFill/>
          <a:ln>
            <a:noFill/>
          </a:ln>
        </p:spPr>
        <p:txBody>
          <a:bodyPr anchorCtr="0" anchor="ctr" bIns="25700" lIns="25700" spcFirstLastPara="1" rIns="25700" wrap="square" tIns="25700">
            <a:spAutoFit/>
          </a:bodyPr>
          <a:lstStyle>
            <a:lvl1pPr indent="0" lvl="0" marL="0" marR="0" algn="ctr">
              <a:lnSpc>
                <a:spcPct val="100000"/>
              </a:lnSpc>
              <a:spcBef>
                <a:spcPts val="0"/>
              </a:spcBef>
              <a:spcAft>
                <a:spcPts val="0"/>
              </a:spcAft>
              <a:buClr>
                <a:srgbClr val="0D0D0D"/>
              </a:buClr>
              <a:buSzPts val="1200"/>
              <a:buFont typeface="Arial"/>
              <a:buNone/>
              <a:defRPr b="0" i="0" sz="1200" u="none" cap="none" strike="noStrike">
                <a:solidFill>
                  <a:srgbClr val="0D0D0D"/>
                </a:solidFill>
                <a:latin typeface="Arial"/>
                <a:ea typeface="Arial"/>
                <a:cs typeface="Arial"/>
                <a:sym typeface="Arial"/>
              </a:defRPr>
            </a:lvl1pPr>
            <a:lvl2pPr indent="0" lvl="1" marL="0" marR="0" algn="ctr">
              <a:lnSpc>
                <a:spcPct val="100000"/>
              </a:lnSpc>
              <a:spcBef>
                <a:spcPts val="0"/>
              </a:spcBef>
              <a:spcAft>
                <a:spcPts val="0"/>
              </a:spcAft>
              <a:buClr>
                <a:srgbClr val="0D0D0D"/>
              </a:buClr>
              <a:buSzPts val="1200"/>
              <a:buFont typeface="Arial"/>
              <a:buNone/>
              <a:defRPr b="0" i="0" sz="1200" u="none" cap="none" strike="noStrike">
                <a:solidFill>
                  <a:srgbClr val="0D0D0D"/>
                </a:solidFill>
                <a:latin typeface="Arial"/>
                <a:ea typeface="Arial"/>
                <a:cs typeface="Arial"/>
                <a:sym typeface="Arial"/>
              </a:defRPr>
            </a:lvl2pPr>
            <a:lvl3pPr indent="0" lvl="2" marL="0" marR="0" algn="ctr">
              <a:lnSpc>
                <a:spcPct val="100000"/>
              </a:lnSpc>
              <a:spcBef>
                <a:spcPts val="0"/>
              </a:spcBef>
              <a:spcAft>
                <a:spcPts val="0"/>
              </a:spcAft>
              <a:buClr>
                <a:srgbClr val="0D0D0D"/>
              </a:buClr>
              <a:buSzPts val="1200"/>
              <a:buFont typeface="Arial"/>
              <a:buNone/>
              <a:defRPr b="0" i="0" sz="1200" u="none" cap="none" strike="noStrike">
                <a:solidFill>
                  <a:srgbClr val="0D0D0D"/>
                </a:solidFill>
                <a:latin typeface="Arial"/>
                <a:ea typeface="Arial"/>
                <a:cs typeface="Arial"/>
                <a:sym typeface="Arial"/>
              </a:defRPr>
            </a:lvl3pPr>
            <a:lvl4pPr indent="0" lvl="3" marL="0" marR="0" algn="ctr">
              <a:lnSpc>
                <a:spcPct val="100000"/>
              </a:lnSpc>
              <a:spcBef>
                <a:spcPts val="0"/>
              </a:spcBef>
              <a:spcAft>
                <a:spcPts val="0"/>
              </a:spcAft>
              <a:buClr>
                <a:srgbClr val="0D0D0D"/>
              </a:buClr>
              <a:buSzPts val="1200"/>
              <a:buFont typeface="Arial"/>
              <a:buNone/>
              <a:defRPr b="0" i="0" sz="1200" u="none" cap="none" strike="noStrike">
                <a:solidFill>
                  <a:srgbClr val="0D0D0D"/>
                </a:solidFill>
                <a:latin typeface="Arial"/>
                <a:ea typeface="Arial"/>
                <a:cs typeface="Arial"/>
                <a:sym typeface="Arial"/>
              </a:defRPr>
            </a:lvl4pPr>
            <a:lvl5pPr indent="0" lvl="4" marL="0" marR="0" algn="ctr">
              <a:lnSpc>
                <a:spcPct val="100000"/>
              </a:lnSpc>
              <a:spcBef>
                <a:spcPts val="0"/>
              </a:spcBef>
              <a:spcAft>
                <a:spcPts val="0"/>
              </a:spcAft>
              <a:buClr>
                <a:srgbClr val="0D0D0D"/>
              </a:buClr>
              <a:buSzPts val="1200"/>
              <a:buFont typeface="Arial"/>
              <a:buNone/>
              <a:defRPr b="0" i="0" sz="1200" u="none" cap="none" strike="noStrike">
                <a:solidFill>
                  <a:srgbClr val="0D0D0D"/>
                </a:solidFill>
                <a:latin typeface="Arial"/>
                <a:ea typeface="Arial"/>
                <a:cs typeface="Arial"/>
                <a:sym typeface="Arial"/>
              </a:defRPr>
            </a:lvl5pPr>
            <a:lvl6pPr indent="0" lvl="5" marL="0" marR="0" algn="ctr">
              <a:lnSpc>
                <a:spcPct val="100000"/>
              </a:lnSpc>
              <a:spcBef>
                <a:spcPts val="0"/>
              </a:spcBef>
              <a:spcAft>
                <a:spcPts val="0"/>
              </a:spcAft>
              <a:buClr>
                <a:srgbClr val="0D0D0D"/>
              </a:buClr>
              <a:buSzPts val="1200"/>
              <a:buFont typeface="Arial"/>
              <a:buNone/>
              <a:defRPr b="0" i="0" sz="1200" u="none" cap="none" strike="noStrike">
                <a:solidFill>
                  <a:srgbClr val="0D0D0D"/>
                </a:solidFill>
                <a:latin typeface="Arial"/>
                <a:ea typeface="Arial"/>
                <a:cs typeface="Arial"/>
                <a:sym typeface="Arial"/>
              </a:defRPr>
            </a:lvl6pPr>
            <a:lvl7pPr indent="0" lvl="6" marL="0" marR="0" algn="ctr">
              <a:lnSpc>
                <a:spcPct val="100000"/>
              </a:lnSpc>
              <a:spcBef>
                <a:spcPts val="0"/>
              </a:spcBef>
              <a:spcAft>
                <a:spcPts val="0"/>
              </a:spcAft>
              <a:buClr>
                <a:srgbClr val="0D0D0D"/>
              </a:buClr>
              <a:buSzPts val="1200"/>
              <a:buFont typeface="Arial"/>
              <a:buNone/>
              <a:defRPr b="0" i="0" sz="1200" u="none" cap="none" strike="noStrike">
                <a:solidFill>
                  <a:srgbClr val="0D0D0D"/>
                </a:solidFill>
                <a:latin typeface="Arial"/>
                <a:ea typeface="Arial"/>
                <a:cs typeface="Arial"/>
                <a:sym typeface="Arial"/>
              </a:defRPr>
            </a:lvl7pPr>
            <a:lvl8pPr indent="0" lvl="7" marL="0" marR="0" algn="ctr">
              <a:lnSpc>
                <a:spcPct val="100000"/>
              </a:lnSpc>
              <a:spcBef>
                <a:spcPts val="0"/>
              </a:spcBef>
              <a:spcAft>
                <a:spcPts val="0"/>
              </a:spcAft>
              <a:buClr>
                <a:srgbClr val="0D0D0D"/>
              </a:buClr>
              <a:buSzPts val="1200"/>
              <a:buFont typeface="Arial"/>
              <a:buNone/>
              <a:defRPr b="0" i="0" sz="1200" u="none" cap="none" strike="noStrike">
                <a:solidFill>
                  <a:srgbClr val="0D0D0D"/>
                </a:solidFill>
                <a:latin typeface="Arial"/>
                <a:ea typeface="Arial"/>
                <a:cs typeface="Arial"/>
                <a:sym typeface="Arial"/>
              </a:defRPr>
            </a:lvl8pPr>
            <a:lvl9pPr indent="0" lvl="8" marL="0" marR="0" algn="ctr">
              <a:lnSpc>
                <a:spcPct val="100000"/>
              </a:lnSpc>
              <a:spcBef>
                <a:spcPts val="0"/>
              </a:spcBef>
              <a:spcAft>
                <a:spcPts val="0"/>
              </a:spcAft>
              <a:buClr>
                <a:srgbClr val="0D0D0D"/>
              </a:buClr>
              <a:buSzPts val="1200"/>
              <a:buFont typeface="Arial"/>
              <a:buNone/>
              <a:defRPr b="0" i="0" sz="1200" u="none" cap="none" strike="noStrike">
                <a:solidFill>
                  <a:srgbClr val="0D0D0D"/>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sz="900">
              <a:solidFill>
                <a:srgbClr val="888888"/>
              </a:solidFill>
              <a:latin typeface="Calibri"/>
              <a:ea typeface="Calibri"/>
              <a:cs typeface="Calibri"/>
              <a:sym typeface="Calibri"/>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BJECT" type="obj">
  <p:cSld name="OBJECT">
    <p:spTree>
      <p:nvGrpSpPr>
        <p:cNvPr id="120" name="Shape 120"/>
        <p:cNvGrpSpPr/>
        <p:nvPr/>
      </p:nvGrpSpPr>
      <p:grpSpPr>
        <a:xfrm>
          <a:off x="0" y="0"/>
          <a:ext cx="0" cy="0"/>
          <a:chOff x="0" y="0"/>
          <a:chExt cx="0" cy="0"/>
        </a:xfrm>
      </p:grpSpPr>
      <p:sp>
        <p:nvSpPr>
          <p:cNvPr id="121" name="Google Shape;121;p27"/>
          <p:cNvSpPr txBox="1"/>
          <p:nvPr>
            <p:ph type="title"/>
          </p:nvPr>
        </p:nvSpPr>
        <p:spPr>
          <a:xfrm>
            <a:off x="628650" y="273844"/>
            <a:ext cx="7886700" cy="994200"/>
          </a:xfrm>
          <a:prstGeom prst="rect">
            <a:avLst/>
          </a:prstGeom>
          <a:noFill/>
          <a:ln>
            <a:noFill/>
          </a:ln>
        </p:spPr>
        <p:txBody>
          <a:bodyPr anchorCtr="0" anchor="ctr" bIns="34250" lIns="34250" spcFirstLastPara="1" rIns="34250" wrap="square" tIns="34250">
            <a:normAutofit/>
          </a:bodyPr>
          <a:lstStyle>
            <a:lvl1pPr lvl="0" algn="l">
              <a:lnSpc>
                <a:spcPct val="90000"/>
              </a:lnSpc>
              <a:spcBef>
                <a:spcPts val="0"/>
              </a:spcBef>
              <a:spcAft>
                <a:spcPts val="0"/>
              </a:spcAft>
              <a:buClr>
                <a:srgbClr val="000000"/>
              </a:buClr>
              <a:buSzPts val="2800"/>
              <a:buFont typeface="Arial"/>
              <a:buNone/>
              <a:defRPr sz="2800">
                <a:latin typeface="Arial"/>
                <a:ea typeface="Arial"/>
                <a:cs typeface="Arial"/>
                <a:sym typeface="Arial"/>
              </a:defRPr>
            </a:lvl1pPr>
            <a:lvl2pPr lvl="1" algn="l">
              <a:lnSpc>
                <a:spcPct val="90000"/>
              </a:lnSpc>
              <a:spcBef>
                <a:spcPts val="0"/>
              </a:spcBef>
              <a:spcAft>
                <a:spcPts val="0"/>
              </a:spcAft>
              <a:buClr>
                <a:srgbClr val="000000"/>
              </a:buClr>
              <a:buSzPts val="1400"/>
              <a:buNone/>
              <a:defRPr/>
            </a:lvl2pPr>
            <a:lvl3pPr lvl="2" algn="l">
              <a:lnSpc>
                <a:spcPct val="90000"/>
              </a:lnSpc>
              <a:spcBef>
                <a:spcPts val="0"/>
              </a:spcBef>
              <a:spcAft>
                <a:spcPts val="0"/>
              </a:spcAft>
              <a:buClr>
                <a:srgbClr val="000000"/>
              </a:buClr>
              <a:buSzPts val="1400"/>
              <a:buNone/>
              <a:defRPr/>
            </a:lvl3pPr>
            <a:lvl4pPr lvl="3" algn="l">
              <a:lnSpc>
                <a:spcPct val="90000"/>
              </a:lnSpc>
              <a:spcBef>
                <a:spcPts val="0"/>
              </a:spcBef>
              <a:spcAft>
                <a:spcPts val="0"/>
              </a:spcAft>
              <a:buClr>
                <a:srgbClr val="000000"/>
              </a:buClr>
              <a:buSzPts val="1400"/>
              <a:buNone/>
              <a:defRPr/>
            </a:lvl4pPr>
            <a:lvl5pPr lvl="4" algn="l">
              <a:lnSpc>
                <a:spcPct val="90000"/>
              </a:lnSpc>
              <a:spcBef>
                <a:spcPts val="0"/>
              </a:spcBef>
              <a:spcAft>
                <a:spcPts val="0"/>
              </a:spcAft>
              <a:buClr>
                <a:srgbClr val="000000"/>
              </a:buClr>
              <a:buSzPts val="1400"/>
              <a:buNone/>
              <a:defRPr/>
            </a:lvl5pPr>
            <a:lvl6pPr lvl="5" algn="l">
              <a:lnSpc>
                <a:spcPct val="90000"/>
              </a:lnSpc>
              <a:spcBef>
                <a:spcPts val="0"/>
              </a:spcBef>
              <a:spcAft>
                <a:spcPts val="0"/>
              </a:spcAft>
              <a:buClr>
                <a:srgbClr val="000000"/>
              </a:buClr>
              <a:buSzPts val="1400"/>
              <a:buNone/>
              <a:defRPr/>
            </a:lvl6pPr>
            <a:lvl7pPr lvl="6" algn="l">
              <a:lnSpc>
                <a:spcPct val="90000"/>
              </a:lnSpc>
              <a:spcBef>
                <a:spcPts val="0"/>
              </a:spcBef>
              <a:spcAft>
                <a:spcPts val="0"/>
              </a:spcAft>
              <a:buClr>
                <a:srgbClr val="000000"/>
              </a:buClr>
              <a:buSzPts val="1400"/>
              <a:buNone/>
              <a:defRPr/>
            </a:lvl7pPr>
            <a:lvl8pPr lvl="7" algn="l">
              <a:lnSpc>
                <a:spcPct val="90000"/>
              </a:lnSpc>
              <a:spcBef>
                <a:spcPts val="0"/>
              </a:spcBef>
              <a:spcAft>
                <a:spcPts val="0"/>
              </a:spcAft>
              <a:buClr>
                <a:srgbClr val="000000"/>
              </a:buClr>
              <a:buSzPts val="1400"/>
              <a:buNone/>
              <a:defRPr/>
            </a:lvl8pPr>
            <a:lvl9pPr lvl="8" algn="l">
              <a:lnSpc>
                <a:spcPct val="90000"/>
              </a:lnSpc>
              <a:spcBef>
                <a:spcPts val="0"/>
              </a:spcBef>
              <a:spcAft>
                <a:spcPts val="0"/>
              </a:spcAft>
              <a:buClr>
                <a:srgbClr val="000000"/>
              </a:buClr>
              <a:buSzPts val="1400"/>
              <a:buNone/>
              <a:defRPr/>
            </a:lvl9pPr>
          </a:lstStyle>
          <a:p/>
        </p:txBody>
      </p:sp>
      <p:sp>
        <p:nvSpPr>
          <p:cNvPr id="122" name="Google Shape;122;p27"/>
          <p:cNvSpPr txBox="1"/>
          <p:nvPr>
            <p:ph idx="1" type="body"/>
          </p:nvPr>
        </p:nvSpPr>
        <p:spPr>
          <a:xfrm>
            <a:off x="840000" y="1369219"/>
            <a:ext cx="7675500" cy="3263400"/>
          </a:xfrm>
          <a:prstGeom prst="rect">
            <a:avLst/>
          </a:prstGeom>
          <a:noFill/>
          <a:ln>
            <a:noFill/>
          </a:ln>
        </p:spPr>
        <p:txBody>
          <a:bodyPr anchorCtr="0" anchor="t" bIns="34250" lIns="34250" spcFirstLastPara="1" rIns="34250" wrap="square" tIns="34250">
            <a:normAutofit/>
          </a:bodyPr>
          <a:lstStyle>
            <a:lvl1pPr indent="-342900" lvl="0" marL="457200" algn="l">
              <a:lnSpc>
                <a:spcPct val="90000"/>
              </a:lnSpc>
              <a:spcBef>
                <a:spcPts val="800"/>
              </a:spcBef>
              <a:spcAft>
                <a:spcPts val="0"/>
              </a:spcAft>
              <a:buClr>
                <a:srgbClr val="EDEDED"/>
              </a:buClr>
              <a:buSzPts val="1800"/>
              <a:buChar char="●"/>
              <a:defRPr sz="1800">
                <a:solidFill>
                  <a:srgbClr val="595959"/>
                </a:solidFill>
                <a:latin typeface="Arial"/>
                <a:ea typeface="Arial"/>
                <a:cs typeface="Arial"/>
                <a:sym typeface="Arial"/>
              </a:defRPr>
            </a:lvl1pPr>
            <a:lvl2pPr indent="-342900" lvl="1" marL="914400" algn="l">
              <a:lnSpc>
                <a:spcPct val="90000"/>
              </a:lnSpc>
              <a:spcBef>
                <a:spcPts val="800"/>
              </a:spcBef>
              <a:spcAft>
                <a:spcPts val="0"/>
              </a:spcAft>
              <a:buClr>
                <a:srgbClr val="EDEDED"/>
              </a:buClr>
              <a:buSzPts val="1800"/>
              <a:buChar char="○"/>
              <a:defRPr sz="1800">
                <a:solidFill>
                  <a:srgbClr val="595959"/>
                </a:solidFill>
                <a:latin typeface="Arial"/>
                <a:ea typeface="Arial"/>
                <a:cs typeface="Arial"/>
                <a:sym typeface="Arial"/>
              </a:defRPr>
            </a:lvl2pPr>
            <a:lvl3pPr indent="-342900" lvl="2" marL="1371600" algn="l">
              <a:lnSpc>
                <a:spcPct val="90000"/>
              </a:lnSpc>
              <a:spcBef>
                <a:spcPts val="800"/>
              </a:spcBef>
              <a:spcAft>
                <a:spcPts val="0"/>
              </a:spcAft>
              <a:buClr>
                <a:srgbClr val="EDEDED"/>
              </a:buClr>
              <a:buSzPts val="1800"/>
              <a:buChar char="■"/>
              <a:defRPr sz="1800">
                <a:solidFill>
                  <a:srgbClr val="595959"/>
                </a:solidFill>
                <a:latin typeface="Arial"/>
                <a:ea typeface="Arial"/>
                <a:cs typeface="Arial"/>
                <a:sym typeface="Arial"/>
              </a:defRPr>
            </a:lvl3pPr>
            <a:lvl4pPr indent="-342900" lvl="3" marL="1828800" algn="l">
              <a:lnSpc>
                <a:spcPct val="90000"/>
              </a:lnSpc>
              <a:spcBef>
                <a:spcPts val="800"/>
              </a:spcBef>
              <a:spcAft>
                <a:spcPts val="0"/>
              </a:spcAft>
              <a:buClr>
                <a:srgbClr val="EDEDED"/>
              </a:buClr>
              <a:buSzPts val="1800"/>
              <a:buChar char="●"/>
              <a:defRPr sz="1800">
                <a:solidFill>
                  <a:srgbClr val="595959"/>
                </a:solidFill>
                <a:latin typeface="Arial"/>
                <a:ea typeface="Arial"/>
                <a:cs typeface="Arial"/>
                <a:sym typeface="Arial"/>
              </a:defRPr>
            </a:lvl4pPr>
            <a:lvl5pPr indent="-342900" lvl="4" marL="2286000" algn="l">
              <a:lnSpc>
                <a:spcPct val="90000"/>
              </a:lnSpc>
              <a:spcBef>
                <a:spcPts val="800"/>
              </a:spcBef>
              <a:spcAft>
                <a:spcPts val="0"/>
              </a:spcAft>
              <a:buClr>
                <a:srgbClr val="EDEDED"/>
              </a:buClr>
              <a:buSzPts val="1800"/>
              <a:buChar char="○"/>
              <a:defRPr sz="1800">
                <a:solidFill>
                  <a:srgbClr val="595959"/>
                </a:solidFill>
                <a:latin typeface="Arial"/>
                <a:ea typeface="Arial"/>
                <a:cs typeface="Arial"/>
                <a:sym typeface="Arial"/>
              </a:defRPr>
            </a:lvl5pPr>
            <a:lvl6pPr indent="-317500" lvl="5" marL="2743200" algn="l">
              <a:lnSpc>
                <a:spcPct val="90000"/>
              </a:lnSpc>
              <a:spcBef>
                <a:spcPts val="800"/>
              </a:spcBef>
              <a:spcAft>
                <a:spcPts val="0"/>
              </a:spcAft>
              <a:buClr>
                <a:srgbClr val="000000"/>
              </a:buClr>
              <a:buSzPts val="1400"/>
              <a:buChar char="•"/>
              <a:defRPr/>
            </a:lvl6pPr>
            <a:lvl7pPr indent="-317500" lvl="6" marL="3200400" algn="l">
              <a:lnSpc>
                <a:spcPct val="90000"/>
              </a:lnSpc>
              <a:spcBef>
                <a:spcPts val="800"/>
              </a:spcBef>
              <a:spcAft>
                <a:spcPts val="0"/>
              </a:spcAft>
              <a:buClr>
                <a:srgbClr val="000000"/>
              </a:buClr>
              <a:buSzPts val="1400"/>
              <a:buChar char="•"/>
              <a:defRPr/>
            </a:lvl7pPr>
            <a:lvl8pPr indent="-317500" lvl="7" marL="3657600" algn="l">
              <a:lnSpc>
                <a:spcPct val="90000"/>
              </a:lnSpc>
              <a:spcBef>
                <a:spcPts val="800"/>
              </a:spcBef>
              <a:spcAft>
                <a:spcPts val="0"/>
              </a:spcAft>
              <a:buClr>
                <a:srgbClr val="000000"/>
              </a:buClr>
              <a:buSzPts val="1400"/>
              <a:buChar char="•"/>
              <a:defRPr/>
            </a:lvl8pPr>
            <a:lvl9pPr indent="-317500" lvl="8" marL="4114800" algn="l">
              <a:lnSpc>
                <a:spcPct val="90000"/>
              </a:lnSpc>
              <a:spcBef>
                <a:spcPts val="800"/>
              </a:spcBef>
              <a:spcAft>
                <a:spcPts val="0"/>
              </a:spcAft>
              <a:buClr>
                <a:srgbClr val="000000"/>
              </a:buClr>
              <a:buSzPts val="1400"/>
              <a:buChar char="•"/>
              <a:defRPr/>
            </a:lvl9pPr>
          </a:lstStyle>
          <a:p/>
        </p:txBody>
      </p:sp>
      <p:sp>
        <p:nvSpPr>
          <p:cNvPr id="123" name="Google Shape;123;p27"/>
          <p:cNvSpPr txBox="1"/>
          <p:nvPr>
            <p:ph idx="12" type="sldNum"/>
          </p:nvPr>
        </p:nvSpPr>
        <p:spPr>
          <a:xfrm>
            <a:off x="8299544" y="4800488"/>
            <a:ext cx="215700" cy="207600"/>
          </a:xfrm>
          <a:prstGeom prst="rect">
            <a:avLst/>
          </a:prstGeom>
          <a:noFill/>
          <a:ln>
            <a:noFill/>
          </a:ln>
        </p:spPr>
        <p:txBody>
          <a:bodyPr anchorCtr="0" anchor="ctr" bIns="34250" lIns="34250" spcFirstLastPara="1" rIns="34250" wrap="square" tIns="34250">
            <a:normAutofit lnSpcReduction="10000"/>
          </a:bodyPr>
          <a:lstStyle>
            <a:lvl1pPr indent="0" lvl="0"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1pPr>
            <a:lvl2pPr indent="0" lvl="1"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2pPr>
            <a:lvl3pPr indent="0" lvl="2"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3pPr>
            <a:lvl4pPr indent="0" lvl="3"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4pPr>
            <a:lvl5pPr indent="0" lvl="4"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5pPr>
            <a:lvl6pPr indent="0" lvl="5"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6pPr>
            <a:lvl7pPr indent="0" lvl="6"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7pPr>
            <a:lvl8pPr indent="0" lvl="7"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8pPr>
            <a:lvl9pPr indent="0" lvl="8"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sz="900">
              <a:solidFill>
                <a:srgbClr val="888888"/>
              </a:solidFill>
              <a:latin typeface="Calibri"/>
              <a:ea typeface="Calibri"/>
              <a:cs typeface="Calibri"/>
              <a:sym typeface="Calibri"/>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and Content">
  <p:cSld name="1_Title and Content">
    <p:spTree>
      <p:nvGrpSpPr>
        <p:cNvPr id="124" name="Shape 124"/>
        <p:cNvGrpSpPr/>
        <p:nvPr/>
      </p:nvGrpSpPr>
      <p:grpSpPr>
        <a:xfrm>
          <a:off x="0" y="0"/>
          <a:ext cx="0" cy="0"/>
          <a:chOff x="0" y="0"/>
          <a:chExt cx="0" cy="0"/>
        </a:xfrm>
      </p:grpSpPr>
      <p:sp>
        <p:nvSpPr>
          <p:cNvPr id="125" name="Google Shape;125;p28"/>
          <p:cNvSpPr txBox="1"/>
          <p:nvPr>
            <p:ph idx="12" type="sldNum"/>
          </p:nvPr>
        </p:nvSpPr>
        <p:spPr>
          <a:xfrm>
            <a:off x="4419600" y="4629150"/>
            <a:ext cx="2133600" cy="207900"/>
          </a:xfrm>
          <a:prstGeom prst="rect">
            <a:avLst/>
          </a:prstGeom>
          <a:noFill/>
          <a:ln>
            <a:noFill/>
          </a:ln>
        </p:spPr>
        <p:txBody>
          <a:bodyPr anchorCtr="0" anchor="ctr" bIns="34275" lIns="34275" spcFirstLastPara="1" rIns="34275" wrap="square" tIns="34275">
            <a:spAutoFit/>
          </a:bodyPr>
          <a:lstStyle>
            <a:lvl1pPr indent="0" lvl="0"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enerated Slide 1_1_1_C">
  <p:cSld name="TITLE_AND_BODY_2_1_1_1_1">
    <p:spTree>
      <p:nvGrpSpPr>
        <p:cNvPr id="126" name="Shape 126"/>
        <p:cNvGrpSpPr/>
        <p:nvPr/>
      </p:nvGrpSpPr>
      <p:grpSpPr>
        <a:xfrm>
          <a:off x="0" y="0"/>
          <a:ext cx="0" cy="0"/>
          <a:chOff x="0" y="0"/>
          <a:chExt cx="0" cy="0"/>
        </a:xfrm>
      </p:grpSpPr>
      <p:sp>
        <p:nvSpPr>
          <p:cNvPr id="127" name="Google Shape;127;p29"/>
          <p:cNvSpPr/>
          <p:nvPr>
            <p:ph idx="2" type="pic"/>
          </p:nvPr>
        </p:nvSpPr>
        <p:spPr>
          <a:xfrm>
            <a:off x="228600" y="228600"/>
            <a:ext cx="4690800" cy="4690800"/>
          </a:xfrm>
          <a:prstGeom prst="roundRect">
            <a:avLst>
              <a:gd fmla="val 50000" name="adj"/>
            </a:avLst>
          </a:prstGeom>
          <a:noFill/>
          <a:ln>
            <a:noFill/>
          </a:ln>
        </p:spPr>
      </p:sp>
      <p:sp>
        <p:nvSpPr>
          <p:cNvPr id="128" name="Google Shape;128;p29"/>
          <p:cNvSpPr txBox="1"/>
          <p:nvPr>
            <p:ph type="title"/>
          </p:nvPr>
        </p:nvSpPr>
        <p:spPr>
          <a:xfrm>
            <a:off x="5362500" y="640075"/>
            <a:ext cx="3467100" cy="795600"/>
          </a:xfrm>
          <a:prstGeom prst="rect">
            <a:avLst/>
          </a:prstGeom>
        </p:spPr>
        <p:txBody>
          <a:bodyPr anchorCtr="0" anchor="t" bIns="0" lIns="0" spcFirstLastPara="1" rIns="0" wrap="square" tIns="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29" name="Google Shape;129;p29"/>
          <p:cNvSpPr txBox="1"/>
          <p:nvPr>
            <p:ph idx="1" type="body"/>
          </p:nvPr>
        </p:nvSpPr>
        <p:spPr>
          <a:xfrm>
            <a:off x="5279300" y="1901949"/>
            <a:ext cx="3550200" cy="2697600"/>
          </a:xfrm>
          <a:prstGeom prst="rect">
            <a:avLst/>
          </a:prstGeom>
        </p:spPr>
        <p:txBody>
          <a:bodyPr anchorCtr="0" anchor="ctr" bIns="0" lIns="0" spcFirstLastPara="1" rIns="0" wrap="square" tIns="0">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p:cSld name="TITLE_1">
    <p:spTree>
      <p:nvGrpSpPr>
        <p:cNvPr id="130" name="Shape 130"/>
        <p:cNvGrpSpPr/>
        <p:nvPr/>
      </p:nvGrpSpPr>
      <p:grpSpPr>
        <a:xfrm>
          <a:off x="0" y="0"/>
          <a:ext cx="0" cy="0"/>
          <a:chOff x="0" y="0"/>
          <a:chExt cx="0" cy="0"/>
        </a:xfrm>
      </p:grpSpPr>
      <p:sp>
        <p:nvSpPr>
          <p:cNvPr id="131" name="Google Shape;131;p30"/>
          <p:cNvSpPr txBox="1"/>
          <p:nvPr>
            <p:ph type="ctrTitle"/>
          </p:nvPr>
        </p:nvSpPr>
        <p:spPr>
          <a:xfrm>
            <a:off x="1246875" y="1291275"/>
            <a:ext cx="6933000" cy="881400"/>
          </a:xfrm>
          <a:prstGeom prst="rect">
            <a:avLst/>
          </a:prstGeom>
        </p:spPr>
        <p:txBody>
          <a:bodyPr anchorCtr="0" anchor="b" bIns="91425" lIns="91425" spcFirstLastPara="1" rIns="91425" wrap="square" tIns="91425">
            <a:normAutofit/>
          </a:bodyPr>
          <a:lstStyle>
            <a:lvl1pPr lvl="0">
              <a:spcBef>
                <a:spcPts val="0"/>
              </a:spcBef>
              <a:spcAft>
                <a:spcPts val="0"/>
              </a:spcAft>
              <a:buSzPts val="4000"/>
              <a:buNone/>
              <a:defRPr sz="4000"/>
            </a:lvl1pPr>
            <a:lvl2pPr lvl="1">
              <a:spcBef>
                <a:spcPts val="0"/>
              </a:spcBef>
              <a:spcAft>
                <a:spcPts val="0"/>
              </a:spcAft>
              <a:buSzPts val="5200"/>
              <a:buNone/>
              <a:defRPr sz="5200"/>
            </a:lvl2pPr>
            <a:lvl3pPr lvl="2">
              <a:spcBef>
                <a:spcPts val="0"/>
              </a:spcBef>
              <a:spcAft>
                <a:spcPts val="0"/>
              </a:spcAft>
              <a:buSzPts val="5200"/>
              <a:buNone/>
              <a:defRPr sz="5200"/>
            </a:lvl3pPr>
            <a:lvl4pPr lvl="3">
              <a:spcBef>
                <a:spcPts val="0"/>
              </a:spcBef>
              <a:spcAft>
                <a:spcPts val="0"/>
              </a:spcAft>
              <a:buSzPts val="5200"/>
              <a:buNone/>
              <a:defRPr sz="5200"/>
            </a:lvl4pPr>
            <a:lvl5pPr lvl="4">
              <a:spcBef>
                <a:spcPts val="0"/>
              </a:spcBef>
              <a:spcAft>
                <a:spcPts val="0"/>
              </a:spcAft>
              <a:buSzPts val="5200"/>
              <a:buNone/>
              <a:defRPr sz="5200"/>
            </a:lvl5pPr>
            <a:lvl6pPr lvl="5">
              <a:spcBef>
                <a:spcPts val="0"/>
              </a:spcBef>
              <a:spcAft>
                <a:spcPts val="0"/>
              </a:spcAft>
              <a:buSzPts val="5200"/>
              <a:buNone/>
              <a:defRPr sz="5200"/>
            </a:lvl6pPr>
            <a:lvl7pPr lvl="6">
              <a:spcBef>
                <a:spcPts val="0"/>
              </a:spcBef>
              <a:spcAft>
                <a:spcPts val="0"/>
              </a:spcAft>
              <a:buSzPts val="5200"/>
              <a:buNone/>
              <a:defRPr sz="5200"/>
            </a:lvl7pPr>
            <a:lvl8pPr lvl="7">
              <a:spcBef>
                <a:spcPts val="0"/>
              </a:spcBef>
              <a:spcAft>
                <a:spcPts val="0"/>
              </a:spcAft>
              <a:buSzPts val="5200"/>
              <a:buNone/>
              <a:defRPr sz="5200"/>
            </a:lvl8pPr>
            <a:lvl9pPr lvl="8">
              <a:spcBef>
                <a:spcPts val="0"/>
              </a:spcBef>
              <a:spcAft>
                <a:spcPts val="0"/>
              </a:spcAft>
              <a:buSzPts val="5200"/>
              <a:buNone/>
              <a:defRPr sz="5200"/>
            </a:lvl9pPr>
          </a:lstStyle>
          <a:p/>
        </p:txBody>
      </p:sp>
      <p:sp>
        <p:nvSpPr>
          <p:cNvPr id="132" name="Google Shape;132;p30"/>
          <p:cNvSpPr txBox="1"/>
          <p:nvPr>
            <p:ph idx="1" type="subTitle"/>
          </p:nvPr>
        </p:nvSpPr>
        <p:spPr>
          <a:xfrm>
            <a:off x="1246875" y="2366550"/>
            <a:ext cx="8520600" cy="25125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800"/>
              <a:buNone/>
              <a:defRPr sz="2800"/>
            </a:lvl2pPr>
            <a:lvl3pPr lvl="2">
              <a:lnSpc>
                <a:spcPct val="100000"/>
              </a:lnSpc>
              <a:spcBef>
                <a:spcPts val="0"/>
              </a:spcBef>
              <a:spcAft>
                <a:spcPts val="0"/>
              </a:spcAft>
              <a:buSzPts val="2800"/>
              <a:buNone/>
              <a:defRPr sz="2800"/>
            </a:lvl3pPr>
            <a:lvl4pPr lvl="3">
              <a:lnSpc>
                <a:spcPct val="100000"/>
              </a:lnSpc>
              <a:spcBef>
                <a:spcPts val="0"/>
              </a:spcBef>
              <a:spcAft>
                <a:spcPts val="0"/>
              </a:spcAft>
              <a:buSzPts val="2800"/>
              <a:buNone/>
              <a:defRPr sz="2800"/>
            </a:lvl4pPr>
            <a:lvl5pPr lvl="4">
              <a:lnSpc>
                <a:spcPct val="100000"/>
              </a:lnSpc>
              <a:spcBef>
                <a:spcPts val="0"/>
              </a:spcBef>
              <a:spcAft>
                <a:spcPts val="0"/>
              </a:spcAft>
              <a:buSzPts val="2800"/>
              <a:buNone/>
              <a:defRPr sz="2800"/>
            </a:lvl5pPr>
            <a:lvl6pPr lvl="5">
              <a:lnSpc>
                <a:spcPct val="100000"/>
              </a:lnSpc>
              <a:spcBef>
                <a:spcPts val="0"/>
              </a:spcBef>
              <a:spcAft>
                <a:spcPts val="0"/>
              </a:spcAft>
              <a:buSzPts val="2800"/>
              <a:buNone/>
              <a:defRPr sz="2800"/>
            </a:lvl6pPr>
            <a:lvl7pPr lvl="6">
              <a:lnSpc>
                <a:spcPct val="100000"/>
              </a:lnSpc>
              <a:spcBef>
                <a:spcPts val="0"/>
              </a:spcBef>
              <a:spcAft>
                <a:spcPts val="0"/>
              </a:spcAft>
              <a:buSzPts val="2800"/>
              <a:buNone/>
              <a:defRPr sz="2800"/>
            </a:lvl7pPr>
            <a:lvl8pPr lvl="7">
              <a:lnSpc>
                <a:spcPct val="100000"/>
              </a:lnSpc>
              <a:spcBef>
                <a:spcPts val="0"/>
              </a:spcBef>
              <a:spcAft>
                <a:spcPts val="0"/>
              </a:spcAft>
              <a:buSzPts val="2800"/>
              <a:buNone/>
              <a:defRPr sz="2800"/>
            </a:lvl8pPr>
            <a:lvl9pPr lvl="8">
              <a:lnSpc>
                <a:spcPct val="100000"/>
              </a:lnSpc>
              <a:spcBef>
                <a:spcPts val="0"/>
              </a:spcBef>
              <a:spcAft>
                <a:spcPts val="0"/>
              </a:spcAft>
              <a:buSzPts val="2800"/>
              <a:buNone/>
              <a:defRPr sz="2800"/>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2">
  <p:cSld name="TITLE_2">
    <p:spTree>
      <p:nvGrpSpPr>
        <p:cNvPr id="133" name="Shape 133"/>
        <p:cNvGrpSpPr/>
        <p:nvPr/>
      </p:nvGrpSpPr>
      <p:grpSpPr>
        <a:xfrm>
          <a:off x="0" y="0"/>
          <a:ext cx="0" cy="0"/>
          <a:chOff x="0" y="0"/>
          <a:chExt cx="0" cy="0"/>
        </a:xfrm>
      </p:grpSpPr>
      <p:sp>
        <p:nvSpPr>
          <p:cNvPr id="134" name="Google Shape;134;p31"/>
          <p:cNvSpPr txBox="1"/>
          <p:nvPr>
            <p:ph type="ctrTitle"/>
          </p:nvPr>
        </p:nvSpPr>
        <p:spPr>
          <a:xfrm>
            <a:off x="1246875" y="1291275"/>
            <a:ext cx="6933000" cy="881400"/>
          </a:xfrm>
          <a:prstGeom prst="rect">
            <a:avLst/>
          </a:prstGeom>
        </p:spPr>
        <p:txBody>
          <a:bodyPr anchorCtr="0" anchor="b" bIns="91425" lIns="91425" spcFirstLastPara="1" rIns="91425" wrap="square" tIns="91425">
            <a:normAutofit/>
          </a:bodyPr>
          <a:lstStyle>
            <a:lvl1pPr lvl="0">
              <a:spcBef>
                <a:spcPts val="0"/>
              </a:spcBef>
              <a:spcAft>
                <a:spcPts val="0"/>
              </a:spcAft>
              <a:buSzPts val="4000"/>
              <a:buNone/>
              <a:defRPr sz="4000"/>
            </a:lvl1pPr>
            <a:lvl2pPr lvl="1">
              <a:spcBef>
                <a:spcPts val="0"/>
              </a:spcBef>
              <a:spcAft>
                <a:spcPts val="0"/>
              </a:spcAft>
              <a:buSzPts val="5200"/>
              <a:buNone/>
              <a:defRPr sz="5200"/>
            </a:lvl2pPr>
            <a:lvl3pPr lvl="2">
              <a:spcBef>
                <a:spcPts val="0"/>
              </a:spcBef>
              <a:spcAft>
                <a:spcPts val="0"/>
              </a:spcAft>
              <a:buSzPts val="5200"/>
              <a:buNone/>
              <a:defRPr sz="5200"/>
            </a:lvl3pPr>
            <a:lvl4pPr lvl="3">
              <a:spcBef>
                <a:spcPts val="0"/>
              </a:spcBef>
              <a:spcAft>
                <a:spcPts val="0"/>
              </a:spcAft>
              <a:buSzPts val="5200"/>
              <a:buNone/>
              <a:defRPr sz="5200"/>
            </a:lvl4pPr>
            <a:lvl5pPr lvl="4">
              <a:spcBef>
                <a:spcPts val="0"/>
              </a:spcBef>
              <a:spcAft>
                <a:spcPts val="0"/>
              </a:spcAft>
              <a:buSzPts val="5200"/>
              <a:buNone/>
              <a:defRPr sz="5200"/>
            </a:lvl5pPr>
            <a:lvl6pPr lvl="5">
              <a:spcBef>
                <a:spcPts val="0"/>
              </a:spcBef>
              <a:spcAft>
                <a:spcPts val="0"/>
              </a:spcAft>
              <a:buSzPts val="5200"/>
              <a:buNone/>
              <a:defRPr sz="5200"/>
            </a:lvl6pPr>
            <a:lvl7pPr lvl="6">
              <a:spcBef>
                <a:spcPts val="0"/>
              </a:spcBef>
              <a:spcAft>
                <a:spcPts val="0"/>
              </a:spcAft>
              <a:buSzPts val="5200"/>
              <a:buNone/>
              <a:defRPr sz="5200"/>
            </a:lvl7pPr>
            <a:lvl8pPr lvl="7">
              <a:spcBef>
                <a:spcPts val="0"/>
              </a:spcBef>
              <a:spcAft>
                <a:spcPts val="0"/>
              </a:spcAft>
              <a:buSzPts val="5200"/>
              <a:buNone/>
              <a:defRPr sz="5200"/>
            </a:lvl8pPr>
            <a:lvl9pPr lvl="8">
              <a:spcBef>
                <a:spcPts val="0"/>
              </a:spcBef>
              <a:spcAft>
                <a:spcPts val="0"/>
              </a:spcAft>
              <a:buSzPts val="5200"/>
              <a:buNone/>
              <a:defRPr sz="5200"/>
            </a:lvl9pPr>
          </a:lstStyle>
          <a:p/>
        </p:txBody>
      </p:sp>
      <p:sp>
        <p:nvSpPr>
          <p:cNvPr id="135" name="Google Shape;135;p31"/>
          <p:cNvSpPr txBox="1"/>
          <p:nvPr>
            <p:ph idx="1" type="subTitle"/>
          </p:nvPr>
        </p:nvSpPr>
        <p:spPr>
          <a:xfrm>
            <a:off x="1246875" y="2366550"/>
            <a:ext cx="8520600" cy="25125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800"/>
              <a:buNone/>
              <a:defRPr sz="2800"/>
            </a:lvl2pPr>
            <a:lvl3pPr lvl="2">
              <a:lnSpc>
                <a:spcPct val="100000"/>
              </a:lnSpc>
              <a:spcBef>
                <a:spcPts val="0"/>
              </a:spcBef>
              <a:spcAft>
                <a:spcPts val="0"/>
              </a:spcAft>
              <a:buSzPts val="2800"/>
              <a:buNone/>
              <a:defRPr sz="2800"/>
            </a:lvl3pPr>
            <a:lvl4pPr lvl="3">
              <a:lnSpc>
                <a:spcPct val="100000"/>
              </a:lnSpc>
              <a:spcBef>
                <a:spcPts val="0"/>
              </a:spcBef>
              <a:spcAft>
                <a:spcPts val="0"/>
              </a:spcAft>
              <a:buSzPts val="2800"/>
              <a:buNone/>
              <a:defRPr sz="2800"/>
            </a:lvl4pPr>
            <a:lvl5pPr lvl="4">
              <a:lnSpc>
                <a:spcPct val="100000"/>
              </a:lnSpc>
              <a:spcBef>
                <a:spcPts val="0"/>
              </a:spcBef>
              <a:spcAft>
                <a:spcPts val="0"/>
              </a:spcAft>
              <a:buSzPts val="2800"/>
              <a:buNone/>
              <a:defRPr sz="2800"/>
            </a:lvl5pPr>
            <a:lvl6pPr lvl="5">
              <a:lnSpc>
                <a:spcPct val="100000"/>
              </a:lnSpc>
              <a:spcBef>
                <a:spcPts val="0"/>
              </a:spcBef>
              <a:spcAft>
                <a:spcPts val="0"/>
              </a:spcAft>
              <a:buSzPts val="2800"/>
              <a:buNone/>
              <a:defRPr sz="2800"/>
            </a:lvl6pPr>
            <a:lvl7pPr lvl="6">
              <a:lnSpc>
                <a:spcPct val="100000"/>
              </a:lnSpc>
              <a:spcBef>
                <a:spcPts val="0"/>
              </a:spcBef>
              <a:spcAft>
                <a:spcPts val="0"/>
              </a:spcAft>
              <a:buSzPts val="2800"/>
              <a:buNone/>
              <a:defRPr sz="2800"/>
            </a:lvl7pPr>
            <a:lvl8pPr lvl="7">
              <a:lnSpc>
                <a:spcPct val="100000"/>
              </a:lnSpc>
              <a:spcBef>
                <a:spcPts val="0"/>
              </a:spcBef>
              <a:spcAft>
                <a:spcPts val="0"/>
              </a:spcAft>
              <a:buSzPts val="2800"/>
              <a:buNone/>
              <a:defRPr sz="2800"/>
            </a:lvl8pPr>
            <a:lvl9pPr lvl="8">
              <a:lnSpc>
                <a:spcPct val="100000"/>
              </a:lnSpc>
              <a:spcBef>
                <a:spcPts val="0"/>
              </a:spcBef>
              <a:spcAft>
                <a:spcPts val="0"/>
              </a:spcAft>
              <a:buSzPts val="2800"/>
              <a:buNone/>
              <a:defRPr sz="2800"/>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3">
  <p:cSld name="TITLE_3">
    <p:spTree>
      <p:nvGrpSpPr>
        <p:cNvPr id="136" name="Shape 136"/>
        <p:cNvGrpSpPr/>
        <p:nvPr/>
      </p:nvGrpSpPr>
      <p:grpSpPr>
        <a:xfrm>
          <a:off x="0" y="0"/>
          <a:ext cx="0" cy="0"/>
          <a:chOff x="0" y="0"/>
          <a:chExt cx="0" cy="0"/>
        </a:xfrm>
      </p:grpSpPr>
      <p:sp>
        <p:nvSpPr>
          <p:cNvPr id="137" name="Google Shape;137;p32"/>
          <p:cNvSpPr txBox="1"/>
          <p:nvPr>
            <p:ph type="ctrTitle"/>
          </p:nvPr>
        </p:nvSpPr>
        <p:spPr>
          <a:xfrm>
            <a:off x="1246875" y="1291275"/>
            <a:ext cx="6933000" cy="881400"/>
          </a:xfrm>
          <a:prstGeom prst="rect">
            <a:avLst/>
          </a:prstGeom>
        </p:spPr>
        <p:txBody>
          <a:bodyPr anchorCtr="0" anchor="b" bIns="91425" lIns="91425" spcFirstLastPara="1" rIns="91425" wrap="square" tIns="91425">
            <a:normAutofit/>
          </a:bodyPr>
          <a:lstStyle>
            <a:lvl1pPr lvl="0">
              <a:spcBef>
                <a:spcPts val="0"/>
              </a:spcBef>
              <a:spcAft>
                <a:spcPts val="0"/>
              </a:spcAft>
              <a:buSzPts val="4000"/>
              <a:buNone/>
              <a:defRPr sz="4000"/>
            </a:lvl1pPr>
            <a:lvl2pPr lvl="1">
              <a:spcBef>
                <a:spcPts val="0"/>
              </a:spcBef>
              <a:spcAft>
                <a:spcPts val="0"/>
              </a:spcAft>
              <a:buSzPts val="5200"/>
              <a:buNone/>
              <a:defRPr sz="5200"/>
            </a:lvl2pPr>
            <a:lvl3pPr lvl="2">
              <a:spcBef>
                <a:spcPts val="0"/>
              </a:spcBef>
              <a:spcAft>
                <a:spcPts val="0"/>
              </a:spcAft>
              <a:buSzPts val="5200"/>
              <a:buNone/>
              <a:defRPr sz="5200"/>
            </a:lvl3pPr>
            <a:lvl4pPr lvl="3">
              <a:spcBef>
                <a:spcPts val="0"/>
              </a:spcBef>
              <a:spcAft>
                <a:spcPts val="0"/>
              </a:spcAft>
              <a:buSzPts val="5200"/>
              <a:buNone/>
              <a:defRPr sz="5200"/>
            </a:lvl4pPr>
            <a:lvl5pPr lvl="4">
              <a:spcBef>
                <a:spcPts val="0"/>
              </a:spcBef>
              <a:spcAft>
                <a:spcPts val="0"/>
              </a:spcAft>
              <a:buSzPts val="5200"/>
              <a:buNone/>
              <a:defRPr sz="5200"/>
            </a:lvl5pPr>
            <a:lvl6pPr lvl="5">
              <a:spcBef>
                <a:spcPts val="0"/>
              </a:spcBef>
              <a:spcAft>
                <a:spcPts val="0"/>
              </a:spcAft>
              <a:buSzPts val="5200"/>
              <a:buNone/>
              <a:defRPr sz="5200"/>
            </a:lvl6pPr>
            <a:lvl7pPr lvl="6">
              <a:spcBef>
                <a:spcPts val="0"/>
              </a:spcBef>
              <a:spcAft>
                <a:spcPts val="0"/>
              </a:spcAft>
              <a:buSzPts val="5200"/>
              <a:buNone/>
              <a:defRPr sz="5200"/>
            </a:lvl7pPr>
            <a:lvl8pPr lvl="7">
              <a:spcBef>
                <a:spcPts val="0"/>
              </a:spcBef>
              <a:spcAft>
                <a:spcPts val="0"/>
              </a:spcAft>
              <a:buSzPts val="5200"/>
              <a:buNone/>
              <a:defRPr sz="5200"/>
            </a:lvl8pPr>
            <a:lvl9pPr lvl="8">
              <a:spcBef>
                <a:spcPts val="0"/>
              </a:spcBef>
              <a:spcAft>
                <a:spcPts val="0"/>
              </a:spcAft>
              <a:buSzPts val="5200"/>
              <a:buNone/>
              <a:defRPr sz="5200"/>
            </a:lvl9pPr>
          </a:lstStyle>
          <a:p/>
        </p:txBody>
      </p:sp>
      <p:sp>
        <p:nvSpPr>
          <p:cNvPr id="138" name="Google Shape;138;p32"/>
          <p:cNvSpPr txBox="1"/>
          <p:nvPr>
            <p:ph idx="1" type="subTitle"/>
          </p:nvPr>
        </p:nvSpPr>
        <p:spPr>
          <a:xfrm>
            <a:off x="1246875" y="2366550"/>
            <a:ext cx="8520600" cy="25125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800"/>
              <a:buNone/>
              <a:defRPr sz="2800"/>
            </a:lvl2pPr>
            <a:lvl3pPr lvl="2">
              <a:lnSpc>
                <a:spcPct val="100000"/>
              </a:lnSpc>
              <a:spcBef>
                <a:spcPts val="0"/>
              </a:spcBef>
              <a:spcAft>
                <a:spcPts val="0"/>
              </a:spcAft>
              <a:buSzPts val="2800"/>
              <a:buNone/>
              <a:defRPr sz="2800"/>
            </a:lvl3pPr>
            <a:lvl4pPr lvl="3">
              <a:lnSpc>
                <a:spcPct val="100000"/>
              </a:lnSpc>
              <a:spcBef>
                <a:spcPts val="0"/>
              </a:spcBef>
              <a:spcAft>
                <a:spcPts val="0"/>
              </a:spcAft>
              <a:buSzPts val="2800"/>
              <a:buNone/>
              <a:defRPr sz="2800"/>
            </a:lvl4pPr>
            <a:lvl5pPr lvl="4">
              <a:lnSpc>
                <a:spcPct val="100000"/>
              </a:lnSpc>
              <a:spcBef>
                <a:spcPts val="0"/>
              </a:spcBef>
              <a:spcAft>
                <a:spcPts val="0"/>
              </a:spcAft>
              <a:buSzPts val="2800"/>
              <a:buNone/>
              <a:defRPr sz="2800"/>
            </a:lvl5pPr>
            <a:lvl6pPr lvl="5">
              <a:lnSpc>
                <a:spcPct val="100000"/>
              </a:lnSpc>
              <a:spcBef>
                <a:spcPts val="0"/>
              </a:spcBef>
              <a:spcAft>
                <a:spcPts val="0"/>
              </a:spcAft>
              <a:buSzPts val="2800"/>
              <a:buNone/>
              <a:defRPr sz="2800"/>
            </a:lvl6pPr>
            <a:lvl7pPr lvl="6">
              <a:lnSpc>
                <a:spcPct val="100000"/>
              </a:lnSpc>
              <a:spcBef>
                <a:spcPts val="0"/>
              </a:spcBef>
              <a:spcAft>
                <a:spcPts val="0"/>
              </a:spcAft>
              <a:buSzPts val="2800"/>
              <a:buNone/>
              <a:defRPr sz="2800"/>
            </a:lvl7pPr>
            <a:lvl8pPr lvl="7">
              <a:lnSpc>
                <a:spcPct val="100000"/>
              </a:lnSpc>
              <a:spcBef>
                <a:spcPts val="0"/>
              </a:spcBef>
              <a:spcAft>
                <a:spcPts val="0"/>
              </a:spcAft>
              <a:buSzPts val="2800"/>
              <a:buNone/>
              <a:defRPr sz="2800"/>
            </a:lvl8pPr>
            <a:lvl9pPr lvl="8">
              <a:lnSpc>
                <a:spcPct val="100000"/>
              </a:lnSpc>
              <a:spcBef>
                <a:spcPts val="0"/>
              </a:spcBef>
              <a:spcAft>
                <a:spcPts val="0"/>
              </a:spcAft>
              <a:buSzPts val="2800"/>
              <a:buNone/>
              <a:defRPr sz="2800"/>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enerated Slide 1_4_1_B">
  <p:cSld name="CUSTOM_1_1_1">
    <p:spTree>
      <p:nvGrpSpPr>
        <p:cNvPr id="139" name="Shape 139"/>
        <p:cNvGrpSpPr/>
        <p:nvPr/>
      </p:nvGrpSpPr>
      <p:grpSpPr>
        <a:xfrm>
          <a:off x="0" y="0"/>
          <a:ext cx="0" cy="0"/>
          <a:chOff x="0" y="0"/>
          <a:chExt cx="0" cy="0"/>
        </a:xfrm>
      </p:grpSpPr>
      <p:sp>
        <p:nvSpPr>
          <p:cNvPr id="140" name="Google Shape;140;p33"/>
          <p:cNvSpPr/>
          <p:nvPr>
            <p:ph idx="2" type="pic"/>
          </p:nvPr>
        </p:nvSpPr>
        <p:spPr>
          <a:xfrm>
            <a:off x="228600" y="2587752"/>
            <a:ext cx="2222100" cy="2222100"/>
          </a:xfrm>
          <a:prstGeom prst="teardrop">
            <a:avLst>
              <a:gd fmla="val 100000" name="adj"/>
            </a:avLst>
          </a:prstGeom>
          <a:noFill/>
          <a:ln>
            <a:noFill/>
          </a:ln>
        </p:spPr>
      </p:sp>
      <p:sp>
        <p:nvSpPr>
          <p:cNvPr id="141" name="Google Shape;141;p33"/>
          <p:cNvSpPr txBox="1"/>
          <p:nvPr>
            <p:ph type="title"/>
          </p:nvPr>
        </p:nvSpPr>
        <p:spPr>
          <a:xfrm>
            <a:off x="301752" y="310896"/>
            <a:ext cx="2788800" cy="1965900"/>
          </a:xfrm>
          <a:prstGeom prst="rect">
            <a:avLst/>
          </a:prstGeom>
        </p:spPr>
        <p:txBody>
          <a:bodyPr anchorCtr="0" anchor="t" bIns="0" lIns="0" spcFirstLastPara="1" rIns="0" wrap="square" tIns="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42" name="Google Shape;142;p33"/>
          <p:cNvSpPr txBox="1"/>
          <p:nvPr/>
        </p:nvSpPr>
        <p:spPr>
          <a:xfrm>
            <a:off x="3209544" y="301752"/>
            <a:ext cx="530400" cy="612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2"/>
                </a:solidFill>
              </a:rPr>
              <a:t>01</a:t>
            </a:r>
            <a:endParaRPr>
              <a:solidFill>
                <a:schemeClr val="dk2"/>
              </a:solidFill>
            </a:endParaRPr>
          </a:p>
        </p:txBody>
      </p:sp>
      <p:sp>
        <p:nvSpPr>
          <p:cNvPr id="143" name="Google Shape;143;p33"/>
          <p:cNvSpPr txBox="1"/>
          <p:nvPr/>
        </p:nvSpPr>
        <p:spPr>
          <a:xfrm>
            <a:off x="3209544" y="2020824"/>
            <a:ext cx="530400" cy="612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2"/>
                </a:solidFill>
              </a:rPr>
              <a:t>02</a:t>
            </a:r>
            <a:endParaRPr>
              <a:solidFill>
                <a:schemeClr val="dk2"/>
              </a:solidFill>
            </a:endParaRPr>
          </a:p>
        </p:txBody>
      </p:sp>
      <p:sp>
        <p:nvSpPr>
          <p:cNvPr id="144" name="Google Shape;144;p33"/>
          <p:cNvSpPr txBox="1"/>
          <p:nvPr/>
        </p:nvSpPr>
        <p:spPr>
          <a:xfrm>
            <a:off x="6117336" y="301752"/>
            <a:ext cx="530400" cy="612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2"/>
                </a:solidFill>
              </a:rPr>
              <a:t>03</a:t>
            </a:r>
            <a:endParaRPr>
              <a:solidFill>
                <a:schemeClr val="dk2"/>
              </a:solidFill>
            </a:endParaRPr>
          </a:p>
        </p:txBody>
      </p:sp>
      <p:sp>
        <p:nvSpPr>
          <p:cNvPr id="145" name="Google Shape;145;p33"/>
          <p:cNvSpPr txBox="1"/>
          <p:nvPr>
            <p:ph idx="1" type="body"/>
          </p:nvPr>
        </p:nvSpPr>
        <p:spPr>
          <a:xfrm>
            <a:off x="3739896" y="374900"/>
            <a:ext cx="2167200" cy="1536300"/>
          </a:xfrm>
          <a:prstGeom prst="rect">
            <a:avLst/>
          </a:prstGeom>
        </p:spPr>
        <p:txBody>
          <a:bodyPr anchorCtr="0" anchor="t" bIns="0" lIns="0" spcFirstLastPara="1" rIns="0" wrap="square" tIns="0">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46" name="Google Shape;146;p33"/>
          <p:cNvSpPr txBox="1"/>
          <p:nvPr>
            <p:ph idx="3" type="body"/>
          </p:nvPr>
        </p:nvSpPr>
        <p:spPr>
          <a:xfrm>
            <a:off x="6665976" y="374904"/>
            <a:ext cx="2167200" cy="1536300"/>
          </a:xfrm>
          <a:prstGeom prst="rect">
            <a:avLst/>
          </a:prstGeom>
        </p:spPr>
        <p:txBody>
          <a:bodyPr anchorCtr="0" anchor="t" bIns="0" lIns="0" spcFirstLastPara="1" rIns="0" wrap="square" tIns="0">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47" name="Google Shape;147;p33"/>
          <p:cNvSpPr txBox="1"/>
          <p:nvPr>
            <p:ph idx="4" type="body"/>
          </p:nvPr>
        </p:nvSpPr>
        <p:spPr>
          <a:xfrm>
            <a:off x="6665976" y="2093976"/>
            <a:ext cx="2167200" cy="1536300"/>
          </a:xfrm>
          <a:prstGeom prst="rect">
            <a:avLst/>
          </a:prstGeom>
        </p:spPr>
        <p:txBody>
          <a:bodyPr anchorCtr="0" anchor="t" bIns="0" lIns="0" spcFirstLastPara="1" rIns="0" wrap="square" tIns="0">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48" name="Google Shape;148;p33"/>
          <p:cNvSpPr txBox="1"/>
          <p:nvPr/>
        </p:nvSpPr>
        <p:spPr>
          <a:xfrm>
            <a:off x="6117336" y="2020824"/>
            <a:ext cx="530400" cy="612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2"/>
                </a:solidFill>
              </a:rPr>
              <a:t>04</a:t>
            </a:r>
            <a:endParaRPr>
              <a:solidFill>
                <a:schemeClr val="dk2"/>
              </a:solidFill>
            </a:endParaRPr>
          </a:p>
        </p:txBody>
      </p:sp>
      <p:sp>
        <p:nvSpPr>
          <p:cNvPr id="149" name="Google Shape;149;p33"/>
          <p:cNvSpPr txBox="1"/>
          <p:nvPr>
            <p:ph idx="5" type="body"/>
          </p:nvPr>
        </p:nvSpPr>
        <p:spPr>
          <a:xfrm>
            <a:off x="3739896" y="2093976"/>
            <a:ext cx="2167200" cy="1536300"/>
          </a:xfrm>
          <a:prstGeom prst="rect">
            <a:avLst/>
          </a:prstGeom>
        </p:spPr>
        <p:txBody>
          <a:bodyPr anchorCtr="0" anchor="t" bIns="0" lIns="0" spcFirstLastPara="1" rIns="0" wrap="square" tIns="0">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tx">
  <p:cSld name="TITLE_AND_BODY">
    <p:spTree>
      <p:nvGrpSpPr>
        <p:cNvPr id="154" name="Shape 154"/>
        <p:cNvGrpSpPr/>
        <p:nvPr/>
      </p:nvGrpSpPr>
      <p:grpSpPr>
        <a:xfrm>
          <a:off x="0" y="0"/>
          <a:ext cx="0" cy="0"/>
          <a:chOff x="0" y="0"/>
          <a:chExt cx="0" cy="0"/>
        </a:xfrm>
      </p:grpSpPr>
      <p:sp>
        <p:nvSpPr>
          <p:cNvPr id="155" name="Google Shape;155;p35"/>
          <p:cNvSpPr txBox="1"/>
          <p:nvPr>
            <p:ph idx="12" type="sldNum"/>
          </p:nvPr>
        </p:nvSpPr>
        <p:spPr>
          <a:xfrm>
            <a:off x="8321382" y="4803219"/>
            <a:ext cx="194100" cy="207900"/>
          </a:xfrm>
          <a:prstGeom prst="rect">
            <a:avLst/>
          </a:prstGeom>
          <a:noFill/>
          <a:ln>
            <a:noFill/>
          </a:ln>
        </p:spPr>
        <p:txBody>
          <a:bodyPr anchorCtr="0" anchor="ctr" bIns="34275" lIns="34275" spcFirstLastPara="1" rIns="34275" wrap="square" tIns="34275">
            <a:spAutoFit/>
          </a:bodyPr>
          <a:lstStyle>
            <a:lvl1pPr indent="0" lvl="0"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156" name="Shape 156"/>
        <p:cNvGrpSpPr/>
        <p:nvPr/>
      </p:nvGrpSpPr>
      <p:grpSpPr>
        <a:xfrm>
          <a:off x="0" y="0"/>
          <a:ext cx="0" cy="0"/>
          <a:chOff x="0" y="0"/>
          <a:chExt cx="0" cy="0"/>
        </a:xfrm>
      </p:grpSpPr>
      <p:sp>
        <p:nvSpPr>
          <p:cNvPr id="157" name="Google Shape;157;p36"/>
          <p:cNvSpPr txBox="1"/>
          <p:nvPr>
            <p:ph idx="12" type="sldNum"/>
          </p:nvPr>
        </p:nvSpPr>
        <p:spPr>
          <a:xfrm>
            <a:off x="4419600" y="4629150"/>
            <a:ext cx="2133600" cy="207900"/>
          </a:xfrm>
          <a:prstGeom prst="rect">
            <a:avLst/>
          </a:prstGeom>
          <a:noFill/>
          <a:ln>
            <a:noFill/>
          </a:ln>
        </p:spPr>
        <p:txBody>
          <a:bodyPr anchorCtr="0" anchor="ctr" bIns="34275" lIns="34275" spcFirstLastPara="1" rIns="34275" wrap="square" tIns="34275">
            <a:spAutoFit/>
          </a:bodyPr>
          <a:lstStyle>
            <a:lvl1pPr indent="0" lvl="0"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aption">
  <p:cSld name="Title and Caption">
    <p:spTree>
      <p:nvGrpSpPr>
        <p:cNvPr id="158" name="Shape 158"/>
        <p:cNvGrpSpPr/>
        <p:nvPr/>
      </p:nvGrpSpPr>
      <p:grpSpPr>
        <a:xfrm>
          <a:off x="0" y="0"/>
          <a:ext cx="0" cy="0"/>
          <a:chOff x="0" y="0"/>
          <a:chExt cx="0" cy="0"/>
        </a:xfrm>
      </p:grpSpPr>
      <p:sp>
        <p:nvSpPr>
          <p:cNvPr id="159" name="Google Shape;159;p37"/>
          <p:cNvSpPr txBox="1"/>
          <p:nvPr>
            <p:ph type="title"/>
          </p:nvPr>
        </p:nvSpPr>
        <p:spPr>
          <a:xfrm>
            <a:off x="629840" y="273844"/>
            <a:ext cx="7886700" cy="2650800"/>
          </a:xfrm>
          <a:prstGeom prst="rect">
            <a:avLst/>
          </a:prstGeom>
          <a:noFill/>
          <a:ln>
            <a:noFill/>
          </a:ln>
        </p:spPr>
        <p:txBody>
          <a:bodyPr anchorCtr="0" anchor="ctr" bIns="34250" lIns="34250" spcFirstLastPara="1" rIns="34250" wrap="square" tIns="34250">
            <a:normAutofit/>
          </a:bodyPr>
          <a:lstStyle>
            <a:lvl1pPr lvl="0" algn="l">
              <a:lnSpc>
                <a:spcPct val="90000"/>
              </a:lnSpc>
              <a:spcBef>
                <a:spcPts val="0"/>
              </a:spcBef>
              <a:spcAft>
                <a:spcPts val="0"/>
              </a:spcAft>
              <a:buClr>
                <a:srgbClr val="000000"/>
              </a:buClr>
              <a:buSzPts val="2400"/>
              <a:buFont typeface="Arial"/>
              <a:buNone/>
              <a:defRPr sz="2400">
                <a:latin typeface="Arial"/>
                <a:ea typeface="Arial"/>
                <a:cs typeface="Arial"/>
                <a:sym typeface="Arial"/>
              </a:defRPr>
            </a:lvl1pPr>
            <a:lvl2pPr lvl="1" algn="l">
              <a:lnSpc>
                <a:spcPct val="90000"/>
              </a:lnSpc>
              <a:spcBef>
                <a:spcPts val="0"/>
              </a:spcBef>
              <a:spcAft>
                <a:spcPts val="0"/>
              </a:spcAft>
              <a:buClr>
                <a:srgbClr val="000000"/>
              </a:buClr>
              <a:buSzPts val="1400"/>
              <a:buNone/>
              <a:defRPr/>
            </a:lvl2pPr>
            <a:lvl3pPr lvl="2" algn="l">
              <a:lnSpc>
                <a:spcPct val="90000"/>
              </a:lnSpc>
              <a:spcBef>
                <a:spcPts val="0"/>
              </a:spcBef>
              <a:spcAft>
                <a:spcPts val="0"/>
              </a:spcAft>
              <a:buClr>
                <a:srgbClr val="000000"/>
              </a:buClr>
              <a:buSzPts val="1400"/>
              <a:buNone/>
              <a:defRPr/>
            </a:lvl3pPr>
            <a:lvl4pPr lvl="3" algn="l">
              <a:lnSpc>
                <a:spcPct val="90000"/>
              </a:lnSpc>
              <a:spcBef>
                <a:spcPts val="0"/>
              </a:spcBef>
              <a:spcAft>
                <a:spcPts val="0"/>
              </a:spcAft>
              <a:buClr>
                <a:srgbClr val="000000"/>
              </a:buClr>
              <a:buSzPts val="1400"/>
              <a:buNone/>
              <a:defRPr/>
            </a:lvl4pPr>
            <a:lvl5pPr lvl="4" algn="l">
              <a:lnSpc>
                <a:spcPct val="90000"/>
              </a:lnSpc>
              <a:spcBef>
                <a:spcPts val="0"/>
              </a:spcBef>
              <a:spcAft>
                <a:spcPts val="0"/>
              </a:spcAft>
              <a:buClr>
                <a:srgbClr val="000000"/>
              </a:buClr>
              <a:buSzPts val="1400"/>
              <a:buNone/>
              <a:defRPr/>
            </a:lvl5pPr>
            <a:lvl6pPr lvl="5" algn="l">
              <a:lnSpc>
                <a:spcPct val="90000"/>
              </a:lnSpc>
              <a:spcBef>
                <a:spcPts val="0"/>
              </a:spcBef>
              <a:spcAft>
                <a:spcPts val="0"/>
              </a:spcAft>
              <a:buClr>
                <a:srgbClr val="000000"/>
              </a:buClr>
              <a:buSzPts val="1400"/>
              <a:buNone/>
              <a:defRPr/>
            </a:lvl6pPr>
            <a:lvl7pPr lvl="6" algn="l">
              <a:lnSpc>
                <a:spcPct val="90000"/>
              </a:lnSpc>
              <a:spcBef>
                <a:spcPts val="0"/>
              </a:spcBef>
              <a:spcAft>
                <a:spcPts val="0"/>
              </a:spcAft>
              <a:buClr>
                <a:srgbClr val="000000"/>
              </a:buClr>
              <a:buSzPts val="1400"/>
              <a:buNone/>
              <a:defRPr/>
            </a:lvl7pPr>
            <a:lvl8pPr lvl="7" algn="l">
              <a:lnSpc>
                <a:spcPct val="90000"/>
              </a:lnSpc>
              <a:spcBef>
                <a:spcPts val="0"/>
              </a:spcBef>
              <a:spcAft>
                <a:spcPts val="0"/>
              </a:spcAft>
              <a:buClr>
                <a:srgbClr val="000000"/>
              </a:buClr>
              <a:buSzPts val="1400"/>
              <a:buNone/>
              <a:defRPr/>
            </a:lvl8pPr>
            <a:lvl9pPr lvl="8" algn="l">
              <a:lnSpc>
                <a:spcPct val="90000"/>
              </a:lnSpc>
              <a:spcBef>
                <a:spcPts val="0"/>
              </a:spcBef>
              <a:spcAft>
                <a:spcPts val="0"/>
              </a:spcAft>
              <a:buClr>
                <a:srgbClr val="000000"/>
              </a:buClr>
              <a:buSzPts val="1400"/>
              <a:buNone/>
              <a:defRPr/>
            </a:lvl9pPr>
          </a:lstStyle>
          <a:p/>
        </p:txBody>
      </p:sp>
      <p:sp>
        <p:nvSpPr>
          <p:cNvPr id="160" name="Google Shape;160;p37"/>
          <p:cNvSpPr txBox="1"/>
          <p:nvPr>
            <p:ph idx="1" type="body"/>
          </p:nvPr>
        </p:nvSpPr>
        <p:spPr>
          <a:xfrm>
            <a:off x="629840" y="3367049"/>
            <a:ext cx="7885500" cy="1126500"/>
          </a:xfrm>
          <a:prstGeom prst="rect">
            <a:avLst/>
          </a:prstGeom>
          <a:noFill/>
          <a:ln>
            <a:noFill/>
          </a:ln>
        </p:spPr>
        <p:txBody>
          <a:bodyPr anchorCtr="0" anchor="ctr" bIns="34250" lIns="34250" spcFirstLastPara="1" rIns="34250" wrap="square" tIns="34250">
            <a:normAutofit/>
          </a:bodyPr>
          <a:lstStyle>
            <a:lvl1pPr indent="-228600" lvl="0" marL="457200" algn="l">
              <a:lnSpc>
                <a:spcPct val="90000"/>
              </a:lnSpc>
              <a:spcBef>
                <a:spcPts val="800"/>
              </a:spcBef>
              <a:spcAft>
                <a:spcPts val="0"/>
              </a:spcAft>
              <a:buClr>
                <a:srgbClr val="595959"/>
              </a:buClr>
              <a:buSzPts val="1200"/>
              <a:buFont typeface="Arial"/>
              <a:buNone/>
              <a:defRPr sz="1200">
                <a:solidFill>
                  <a:srgbClr val="595959"/>
                </a:solidFill>
                <a:latin typeface="Arial"/>
                <a:ea typeface="Arial"/>
                <a:cs typeface="Arial"/>
                <a:sym typeface="Arial"/>
              </a:defRPr>
            </a:lvl1pPr>
            <a:lvl2pPr indent="-228600" lvl="1" marL="914400" algn="l">
              <a:lnSpc>
                <a:spcPct val="90000"/>
              </a:lnSpc>
              <a:spcBef>
                <a:spcPts val="800"/>
              </a:spcBef>
              <a:spcAft>
                <a:spcPts val="0"/>
              </a:spcAft>
              <a:buClr>
                <a:srgbClr val="595959"/>
              </a:buClr>
              <a:buSzPts val="1200"/>
              <a:buFont typeface="Arial"/>
              <a:buNone/>
              <a:defRPr sz="1200">
                <a:solidFill>
                  <a:srgbClr val="595959"/>
                </a:solidFill>
                <a:latin typeface="Arial"/>
                <a:ea typeface="Arial"/>
                <a:cs typeface="Arial"/>
                <a:sym typeface="Arial"/>
              </a:defRPr>
            </a:lvl2pPr>
            <a:lvl3pPr indent="-228600" lvl="2" marL="1371600" algn="l">
              <a:lnSpc>
                <a:spcPct val="90000"/>
              </a:lnSpc>
              <a:spcBef>
                <a:spcPts val="800"/>
              </a:spcBef>
              <a:spcAft>
                <a:spcPts val="0"/>
              </a:spcAft>
              <a:buClr>
                <a:srgbClr val="595959"/>
              </a:buClr>
              <a:buSzPts val="1200"/>
              <a:buFont typeface="Arial"/>
              <a:buNone/>
              <a:defRPr sz="1200">
                <a:solidFill>
                  <a:srgbClr val="595959"/>
                </a:solidFill>
                <a:latin typeface="Arial"/>
                <a:ea typeface="Arial"/>
                <a:cs typeface="Arial"/>
                <a:sym typeface="Arial"/>
              </a:defRPr>
            </a:lvl3pPr>
            <a:lvl4pPr indent="-228600" lvl="3" marL="1828800" algn="l">
              <a:lnSpc>
                <a:spcPct val="90000"/>
              </a:lnSpc>
              <a:spcBef>
                <a:spcPts val="800"/>
              </a:spcBef>
              <a:spcAft>
                <a:spcPts val="0"/>
              </a:spcAft>
              <a:buClr>
                <a:srgbClr val="595959"/>
              </a:buClr>
              <a:buSzPts val="1200"/>
              <a:buFont typeface="Arial"/>
              <a:buNone/>
              <a:defRPr sz="1200">
                <a:solidFill>
                  <a:srgbClr val="595959"/>
                </a:solidFill>
                <a:latin typeface="Arial"/>
                <a:ea typeface="Arial"/>
                <a:cs typeface="Arial"/>
                <a:sym typeface="Arial"/>
              </a:defRPr>
            </a:lvl4pPr>
            <a:lvl5pPr indent="-228600" lvl="4" marL="2286000" algn="l">
              <a:lnSpc>
                <a:spcPct val="90000"/>
              </a:lnSpc>
              <a:spcBef>
                <a:spcPts val="800"/>
              </a:spcBef>
              <a:spcAft>
                <a:spcPts val="0"/>
              </a:spcAft>
              <a:buClr>
                <a:srgbClr val="595959"/>
              </a:buClr>
              <a:buSzPts val="1200"/>
              <a:buFont typeface="Arial"/>
              <a:buNone/>
              <a:defRPr sz="1200">
                <a:solidFill>
                  <a:srgbClr val="595959"/>
                </a:solidFill>
                <a:latin typeface="Arial"/>
                <a:ea typeface="Arial"/>
                <a:cs typeface="Arial"/>
                <a:sym typeface="Arial"/>
              </a:defRPr>
            </a:lvl5pPr>
            <a:lvl6pPr indent="-317500" lvl="5" marL="2743200" algn="l">
              <a:lnSpc>
                <a:spcPct val="90000"/>
              </a:lnSpc>
              <a:spcBef>
                <a:spcPts val="800"/>
              </a:spcBef>
              <a:spcAft>
                <a:spcPts val="0"/>
              </a:spcAft>
              <a:buClr>
                <a:srgbClr val="000000"/>
              </a:buClr>
              <a:buSzPts val="1400"/>
              <a:buChar char="•"/>
              <a:defRPr/>
            </a:lvl6pPr>
            <a:lvl7pPr indent="-317500" lvl="6" marL="3200400" algn="l">
              <a:lnSpc>
                <a:spcPct val="90000"/>
              </a:lnSpc>
              <a:spcBef>
                <a:spcPts val="800"/>
              </a:spcBef>
              <a:spcAft>
                <a:spcPts val="0"/>
              </a:spcAft>
              <a:buClr>
                <a:srgbClr val="000000"/>
              </a:buClr>
              <a:buSzPts val="1400"/>
              <a:buChar char="•"/>
              <a:defRPr/>
            </a:lvl7pPr>
            <a:lvl8pPr indent="-317500" lvl="7" marL="3657600" algn="l">
              <a:lnSpc>
                <a:spcPct val="90000"/>
              </a:lnSpc>
              <a:spcBef>
                <a:spcPts val="800"/>
              </a:spcBef>
              <a:spcAft>
                <a:spcPts val="0"/>
              </a:spcAft>
              <a:buClr>
                <a:srgbClr val="000000"/>
              </a:buClr>
              <a:buSzPts val="1400"/>
              <a:buChar char="•"/>
              <a:defRPr/>
            </a:lvl8pPr>
            <a:lvl9pPr indent="-317500" lvl="8" marL="4114800" algn="l">
              <a:lnSpc>
                <a:spcPct val="90000"/>
              </a:lnSpc>
              <a:spcBef>
                <a:spcPts val="800"/>
              </a:spcBef>
              <a:spcAft>
                <a:spcPts val="0"/>
              </a:spcAft>
              <a:buClr>
                <a:srgbClr val="000000"/>
              </a:buClr>
              <a:buSzPts val="1400"/>
              <a:buChar char="•"/>
              <a:defRPr/>
            </a:lvl9pPr>
          </a:lstStyle>
          <a:p/>
        </p:txBody>
      </p:sp>
      <p:sp>
        <p:nvSpPr>
          <p:cNvPr id="161" name="Google Shape;161;p37"/>
          <p:cNvSpPr txBox="1"/>
          <p:nvPr>
            <p:ph idx="12" type="sldNum"/>
          </p:nvPr>
        </p:nvSpPr>
        <p:spPr>
          <a:xfrm>
            <a:off x="8299544" y="4800488"/>
            <a:ext cx="215700" cy="207600"/>
          </a:xfrm>
          <a:prstGeom prst="rect">
            <a:avLst/>
          </a:prstGeom>
          <a:noFill/>
          <a:ln>
            <a:noFill/>
          </a:ln>
        </p:spPr>
        <p:txBody>
          <a:bodyPr anchorCtr="0" anchor="ctr" bIns="34250" lIns="34250" spcFirstLastPara="1" rIns="34250" wrap="square" tIns="34250">
            <a:normAutofit lnSpcReduction="10000"/>
          </a:bodyPr>
          <a:lstStyle>
            <a:lvl1pPr indent="0" lvl="0"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1pPr>
            <a:lvl2pPr indent="0" lvl="1"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2pPr>
            <a:lvl3pPr indent="0" lvl="2"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3pPr>
            <a:lvl4pPr indent="0" lvl="3"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4pPr>
            <a:lvl5pPr indent="0" lvl="4"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5pPr>
            <a:lvl6pPr indent="0" lvl="5"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6pPr>
            <a:lvl7pPr indent="0" lvl="6"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7pPr>
            <a:lvl8pPr indent="0" lvl="7"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8pPr>
            <a:lvl9pPr indent="0" lvl="8"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sz="900">
              <a:solidFill>
                <a:srgbClr val="888888"/>
              </a:solidFill>
              <a:latin typeface="Calibri"/>
              <a:ea typeface="Calibri"/>
              <a:cs typeface="Calibri"/>
              <a:sym typeface="Calibri"/>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_OBJECTS" type="twoObj">
  <p:cSld name="TWO_OBJECTS">
    <p:spTree>
      <p:nvGrpSpPr>
        <p:cNvPr id="162" name="Shape 162"/>
        <p:cNvGrpSpPr/>
        <p:nvPr/>
      </p:nvGrpSpPr>
      <p:grpSpPr>
        <a:xfrm>
          <a:off x="0" y="0"/>
          <a:ext cx="0" cy="0"/>
          <a:chOff x="0" y="0"/>
          <a:chExt cx="0" cy="0"/>
        </a:xfrm>
      </p:grpSpPr>
      <p:sp>
        <p:nvSpPr>
          <p:cNvPr id="163" name="Google Shape;163;p38"/>
          <p:cNvSpPr txBox="1"/>
          <p:nvPr>
            <p:ph type="title"/>
          </p:nvPr>
        </p:nvSpPr>
        <p:spPr>
          <a:xfrm>
            <a:off x="857250" y="0"/>
            <a:ext cx="7543800" cy="653100"/>
          </a:xfrm>
          <a:prstGeom prst="rect">
            <a:avLst/>
          </a:prstGeom>
          <a:noFill/>
          <a:ln>
            <a:noFill/>
          </a:ln>
        </p:spPr>
        <p:txBody>
          <a:bodyPr anchorCtr="0" anchor="b" bIns="34250" lIns="34250" spcFirstLastPara="1" rIns="34250" wrap="square" tIns="34250">
            <a:normAutofit/>
          </a:bodyPr>
          <a:lstStyle>
            <a:lvl1pPr lvl="0" algn="l">
              <a:lnSpc>
                <a:spcPct val="85000"/>
              </a:lnSpc>
              <a:spcBef>
                <a:spcPts val="0"/>
              </a:spcBef>
              <a:spcAft>
                <a:spcPts val="0"/>
              </a:spcAft>
              <a:buClr>
                <a:srgbClr val="FFFFFF"/>
              </a:buClr>
              <a:buSzPts val="2800"/>
              <a:buFont typeface="Arial"/>
              <a:buNone/>
              <a:defRPr sz="2800">
                <a:solidFill>
                  <a:srgbClr val="FFFFFF"/>
                </a:solidFill>
                <a:latin typeface="Arial"/>
                <a:ea typeface="Arial"/>
                <a:cs typeface="Arial"/>
                <a:sym typeface="Arial"/>
              </a:defRPr>
            </a:lvl1pPr>
            <a:lvl2pPr lvl="1" algn="l">
              <a:lnSpc>
                <a:spcPct val="90000"/>
              </a:lnSpc>
              <a:spcBef>
                <a:spcPts val="0"/>
              </a:spcBef>
              <a:spcAft>
                <a:spcPts val="0"/>
              </a:spcAft>
              <a:buClr>
                <a:srgbClr val="000000"/>
              </a:buClr>
              <a:buSzPts val="1400"/>
              <a:buNone/>
              <a:defRPr/>
            </a:lvl2pPr>
            <a:lvl3pPr lvl="2" algn="l">
              <a:lnSpc>
                <a:spcPct val="90000"/>
              </a:lnSpc>
              <a:spcBef>
                <a:spcPts val="0"/>
              </a:spcBef>
              <a:spcAft>
                <a:spcPts val="0"/>
              </a:spcAft>
              <a:buClr>
                <a:srgbClr val="000000"/>
              </a:buClr>
              <a:buSzPts val="1400"/>
              <a:buNone/>
              <a:defRPr/>
            </a:lvl3pPr>
            <a:lvl4pPr lvl="3" algn="l">
              <a:lnSpc>
                <a:spcPct val="90000"/>
              </a:lnSpc>
              <a:spcBef>
                <a:spcPts val="0"/>
              </a:spcBef>
              <a:spcAft>
                <a:spcPts val="0"/>
              </a:spcAft>
              <a:buClr>
                <a:srgbClr val="000000"/>
              </a:buClr>
              <a:buSzPts val="1400"/>
              <a:buNone/>
              <a:defRPr/>
            </a:lvl4pPr>
            <a:lvl5pPr lvl="4" algn="l">
              <a:lnSpc>
                <a:spcPct val="90000"/>
              </a:lnSpc>
              <a:spcBef>
                <a:spcPts val="0"/>
              </a:spcBef>
              <a:spcAft>
                <a:spcPts val="0"/>
              </a:spcAft>
              <a:buClr>
                <a:srgbClr val="000000"/>
              </a:buClr>
              <a:buSzPts val="1400"/>
              <a:buNone/>
              <a:defRPr/>
            </a:lvl5pPr>
            <a:lvl6pPr lvl="5" algn="l">
              <a:lnSpc>
                <a:spcPct val="90000"/>
              </a:lnSpc>
              <a:spcBef>
                <a:spcPts val="0"/>
              </a:spcBef>
              <a:spcAft>
                <a:spcPts val="0"/>
              </a:spcAft>
              <a:buClr>
                <a:srgbClr val="000000"/>
              </a:buClr>
              <a:buSzPts val="1400"/>
              <a:buNone/>
              <a:defRPr/>
            </a:lvl6pPr>
            <a:lvl7pPr lvl="6" algn="l">
              <a:lnSpc>
                <a:spcPct val="90000"/>
              </a:lnSpc>
              <a:spcBef>
                <a:spcPts val="0"/>
              </a:spcBef>
              <a:spcAft>
                <a:spcPts val="0"/>
              </a:spcAft>
              <a:buClr>
                <a:srgbClr val="000000"/>
              </a:buClr>
              <a:buSzPts val="1400"/>
              <a:buNone/>
              <a:defRPr/>
            </a:lvl7pPr>
            <a:lvl8pPr lvl="7" algn="l">
              <a:lnSpc>
                <a:spcPct val="90000"/>
              </a:lnSpc>
              <a:spcBef>
                <a:spcPts val="0"/>
              </a:spcBef>
              <a:spcAft>
                <a:spcPts val="0"/>
              </a:spcAft>
              <a:buClr>
                <a:srgbClr val="000000"/>
              </a:buClr>
              <a:buSzPts val="1400"/>
              <a:buNone/>
              <a:defRPr/>
            </a:lvl8pPr>
            <a:lvl9pPr lvl="8" algn="l">
              <a:lnSpc>
                <a:spcPct val="90000"/>
              </a:lnSpc>
              <a:spcBef>
                <a:spcPts val="0"/>
              </a:spcBef>
              <a:spcAft>
                <a:spcPts val="0"/>
              </a:spcAft>
              <a:buClr>
                <a:srgbClr val="000000"/>
              </a:buClr>
              <a:buSzPts val="1400"/>
              <a:buNone/>
              <a:defRPr/>
            </a:lvl9pPr>
          </a:lstStyle>
          <a:p/>
        </p:txBody>
      </p:sp>
      <p:sp>
        <p:nvSpPr>
          <p:cNvPr id="164" name="Google Shape;164;p38"/>
          <p:cNvSpPr txBox="1"/>
          <p:nvPr>
            <p:ph idx="1" type="body"/>
          </p:nvPr>
        </p:nvSpPr>
        <p:spPr>
          <a:xfrm>
            <a:off x="628650" y="745763"/>
            <a:ext cx="3886200" cy="326340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900"/>
              </a:spcBef>
              <a:spcAft>
                <a:spcPts val="0"/>
              </a:spcAft>
              <a:buClr>
                <a:srgbClr val="595959"/>
              </a:buClr>
              <a:buSzPts val="1800"/>
              <a:buChar char=" "/>
              <a:defRPr sz="1800">
                <a:solidFill>
                  <a:srgbClr val="595959"/>
                </a:solidFill>
                <a:latin typeface="Arial"/>
                <a:ea typeface="Arial"/>
                <a:cs typeface="Arial"/>
                <a:sym typeface="Arial"/>
              </a:defRPr>
            </a:lvl1pPr>
            <a:lvl2pPr indent="-342900" lvl="1" marL="914400" algn="l">
              <a:lnSpc>
                <a:spcPct val="90000"/>
              </a:lnSpc>
              <a:spcBef>
                <a:spcPts val="900"/>
              </a:spcBef>
              <a:spcAft>
                <a:spcPts val="0"/>
              </a:spcAft>
              <a:buClr>
                <a:srgbClr val="595959"/>
              </a:buClr>
              <a:buSzPts val="1800"/>
              <a:buChar char="◦"/>
              <a:defRPr sz="1800">
                <a:solidFill>
                  <a:srgbClr val="595959"/>
                </a:solidFill>
                <a:latin typeface="Arial"/>
                <a:ea typeface="Arial"/>
                <a:cs typeface="Arial"/>
                <a:sym typeface="Arial"/>
              </a:defRPr>
            </a:lvl2pPr>
            <a:lvl3pPr indent="-342900" lvl="2" marL="1371600" algn="l">
              <a:lnSpc>
                <a:spcPct val="90000"/>
              </a:lnSpc>
              <a:spcBef>
                <a:spcPts val="900"/>
              </a:spcBef>
              <a:spcAft>
                <a:spcPts val="0"/>
              </a:spcAft>
              <a:buClr>
                <a:srgbClr val="595959"/>
              </a:buClr>
              <a:buSzPts val="1800"/>
              <a:buChar char="◦"/>
              <a:defRPr sz="1800">
                <a:solidFill>
                  <a:srgbClr val="595959"/>
                </a:solidFill>
                <a:latin typeface="Arial"/>
                <a:ea typeface="Arial"/>
                <a:cs typeface="Arial"/>
                <a:sym typeface="Arial"/>
              </a:defRPr>
            </a:lvl3pPr>
            <a:lvl4pPr indent="-342900" lvl="3" marL="1828800" algn="l">
              <a:lnSpc>
                <a:spcPct val="90000"/>
              </a:lnSpc>
              <a:spcBef>
                <a:spcPts val="900"/>
              </a:spcBef>
              <a:spcAft>
                <a:spcPts val="0"/>
              </a:spcAft>
              <a:buClr>
                <a:srgbClr val="595959"/>
              </a:buClr>
              <a:buSzPts val="1800"/>
              <a:buChar char="◦"/>
              <a:defRPr sz="1800">
                <a:solidFill>
                  <a:srgbClr val="595959"/>
                </a:solidFill>
                <a:latin typeface="Arial"/>
                <a:ea typeface="Arial"/>
                <a:cs typeface="Arial"/>
                <a:sym typeface="Arial"/>
              </a:defRPr>
            </a:lvl4pPr>
            <a:lvl5pPr indent="-342900" lvl="4" marL="2286000" algn="l">
              <a:lnSpc>
                <a:spcPct val="90000"/>
              </a:lnSpc>
              <a:spcBef>
                <a:spcPts val="900"/>
              </a:spcBef>
              <a:spcAft>
                <a:spcPts val="0"/>
              </a:spcAft>
              <a:buClr>
                <a:srgbClr val="595959"/>
              </a:buClr>
              <a:buSzPts val="1800"/>
              <a:buChar char="◦"/>
              <a:defRPr sz="1800">
                <a:solidFill>
                  <a:srgbClr val="595959"/>
                </a:solidFill>
                <a:latin typeface="Arial"/>
                <a:ea typeface="Arial"/>
                <a:cs typeface="Arial"/>
                <a:sym typeface="Arial"/>
              </a:defRPr>
            </a:lvl5pPr>
            <a:lvl6pPr indent="-317500" lvl="5" marL="2743200" algn="l">
              <a:lnSpc>
                <a:spcPct val="90000"/>
              </a:lnSpc>
              <a:spcBef>
                <a:spcPts val="800"/>
              </a:spcBef>
              <a:spcAft>
                <a:spcPts val="0"/>
              </a:spcAft>
              <a:buClr>
                <a:srgbClr val="000000"/>
              </a:buClr>
              <a:buSzPts val="1400"/>
              <a:buChar char="•"/>
              <a:defRPr/>
            </a:lvl6pPr>
            <a:lvl7pPr indent="-317500" lvl="6" marL="3200400" algn="l">
              <a:lnSpc>
                <a:spcPct val="90000"/>
              </a:lnSpc>
              <a:spcBef>
                <a:spcPts val="800"/>
              </a:spcBef>
              <a:spcAft>
                <a:spcPts val="0"/>
              </a:spcAft>
              <a:buClr>
                <a:srgbClr val="000000"/>
              </a:buClr>
              <a:buSzPts val="1400"/>
              <a:buChar char="•"/>
              <a:defRPr/>
            </a:lvl7pPr>
            <a:lvl8pPr indent="-317500" lvl="7" marL="3657600" algn="l">
              <a:lnSpc>
                <a:spcPct val="90000"/>
              </a:lnSpc>
              <a:spcBef>
                <a:spcPts val="800"/>
              </a:spcBef>
              <a:spcAft>
                <a:spcPts val="0"/>
              </a:spcAft>
              <a:buClr>
                <a:srgbClr val="000000"/>
              </a:buClr>
              <a:buSzPts val="1400"/>
              <a:buChar char="•"/>
              <a:defRPr/>
            </a:lvl8pPr>
            <a:lvl9pPr indent="-317500" lvl="8" marL="4114800" algn="l">
              <a:lnSpc>
                <a:spcPct val="90000"/>
              </a:lnSpc>
              <a:spcBef>
                <a:spcPts val="800"/>
              </a:spcBef>
              <a:spcAft>
                <a:spcPts val="0"/>
              </a:spcAft>
              <a:buClr>
                <a:srgbClr val="000000"/>
              </a:buClr>
              <a:buSzPts val="1400"/>
              <a:buChar char="•"/>
              <a:defRPr/>
            </a:lvl9pPr>
          </a:lstStyle>
          <a:p/>
        </p:txBody>
      </p:sp>
      <p:sp>
        <p:nvSpPr>
          <p:cNvPr id="165" name="Google Shape;165;p38"/>
          <p:cNvSpPr txBox="1"/>
          <p:nvPr>
            <p:ph idx="2" type="body"/>
          </p:nvPr>
        </p:nvSpPr>
        <p:spPr>
          <a:xfrm>
            <a:off x="4629150" y="745763"/>
            <a:ext cx="3886200" cy="3263400"/>
          </a:xfrm>
          <a:prstGeom prst="rect">
            <a:avLst/>
          </a:prstGeom>
          <a:noFill/>
          <a:ln>
            <a:noFill/>
          </a:ln>
        </p:spPr>
        <p:txBody>
          <a:bodyPr anchorCtr="0" anchor="t" bIns="0" lIns="0" spcFirstLastPara="1" rIns="0" wrap="square" tIns="0">
            <a:normAutofit/>
          </a:bodyPr>
          <a:lstStyle>
            <a:lvl1pPr indent="-317500" lvl="0" marL="457200" algn="l">
              <a:lnSpc>
                <a:spcPct val="90000"/>
              </a:lnSpc>
              <a:spcBef>
                <a:spcPts val="800"/>
              </a:spcBef>
              <a:spcAft>
                <a:spcPts val="0"/>
              </a:spcAft>
              <a:buClr>
                <a:srgbClr val="000000"/>
              </a:buClr>
              <a:buSzPts val="1400"/>
              <a:buChar char="•"/>
              <a:defRPr/>
            </a:lvl1pPr>
            <a:lvl2pPr indent="-317500" lvl="1" marL="914400" algn="l">
              <a:lnSpc>
                <a:spcPct val="90000"/>
              </a:lnSpc>
              <a:spcBef>
                <a:spcPts val="800"/>
              </a:spcBef>
              <a:spcAft>
                <a:spcPts val="0"/>
              </a:spcAft>
              <a:buClr>
                <a:srgbClr val="000000"/>
              </a:buClr>
              <a:buSzPts val="1400"/>
              <a:buChar char="•"/>
              <a:defRPr/>
            </a:lvl2pPr>
            <a:lvl3pPr indent="-317500" lvl="2" marL="1371600" algn="l">
              <a:lnSpc>
                <a:spcPct val="90000"/>
              </a:lnSpc>
              <a:spcBef>
                <a:spcPts val="800"/>
              </a:spcBef>
              <a:spcAft>
                <a:spcPts val="0"/>
              </a:spcAft>
              <a:buClr>
                <a:srgbClr val="000000"/>
              </a:buClr>
              <a:buSzPts val="1400"/>
              <a:buChar char="•"/>
              <a:defRPr/>
            </a:lvl3pPr>
            <a:lvl4pPr indent="-317500" lvl="3" marL="1828800" algn="l">
              <a:lnSpc>
                <a:spcPct val="90000"/>
              </a:lnSpc>
              <a:spcBef>
                <a:spcPts val="800"/>
              </a:spcBef>
              <a:spcAft>
                <a:spcPts val="0"/>
              </a:spcAft>
              <a:buClr>
                <a:srgbClr val="000000"/>
              </a:buClr>
              <a:buSzPts val="1400"/>
              <a:buChar char="•"/>
              <a:defRPr/>
            </a:lvl4pPr>
            <a:lvl5pPr indent="-317500" lvl="4" marL="2286000" algn="l">
              <a:lnSpc>
                <a:spcPct val="90000"/>
              </a:lnSpc>
              <a:spcBef>
                <a:spcPts val="800"/>
              </a:spcBef>
              <a:spcAft>
                <a:spcPts val="0"/>
              </a:spcAft>
              <a:buClr>
                <a:srgbClr val="000000"/>
              </a:buClr>
              <a:buSzPts val="1400"/>
              <a:buChar char="•"/>
              <a:defRPr/>
            </a:lvl5pPr>
            <a:lvl6pPr indent="-317500" lvl="5" marL="2743200" algn="l">
              <a:lnSpc>
                <a:spcPct val="90000"/>
              </a:lnSpc>
              <a:spcBef>
                <a:spcPts val="800"/>
              </a:spcBef>
              <a:spcAft>
                <a:spcPts val="0"/>
              </a:spcAft>
              <a:buClr>
                <a:srgbClr val="000000"/>
              </a:buClr>
              <a:buSzPts val="1400"/>
              <a:buChar char="•"/>
              <a:defRPr/>
            </a:lvl6pPr>
            <a:lvl7pPr indent="-317500" lvl="6" marL="3200400" algn="l">
              <a:lnSpc>
                <a:spcPct val="90000"/>
              </a:lnSpc>
              <a:spcBef>
                <a:spcPts val="800"/>
              </a:spcBef>
              <a:spcAft>
                <a:spcPts val="0"/>
              </a:spcAft>
              <a:buClr>
                <a:srgbClr val="000000"/>
              </a:buClr>
              <a:buSzPts val="1400"/>
              <a:buChar char="•"/>
              <a:defRPr/>
            </a:lvl7pPr>
            <a:lvl8pPr indent="-317500" lvl="7" marL="3657600" algn="l">
              <a:lnSpc>
                <a:spcPct val="90000"/>
              </a:lnSpc>
              <a:spcBef>
                <a:spcPts val="800"/>
              </a:spcBef>
              <a:spcAft>
                <a:spcPts val="0"/>
              </a:spcAft>
              <a:buClr>
                <a:srgbClr val="000000"/>
              </a:buClr>
              <a:buSzPts val="1400"/>
              <a:buChar char="•"/>
              <a:defRPr/>
            </a:lvl8pPr>
            <a:lvl9pPr indent="-317500" lvl="8" marL="4114800" algn="l">
              <a:lnSpc>
                <a:spcPct val="90000"/>
              </a:lnSpc>
              <a:spcBef>
                <a:spcPts val="800"/>
              </a:spcBef>
              <a:spcAft>
                <a:spcPts val="0"/>
              </a:spcAft>
              <a:buClr>
                <a:srgbClr val="000000"/>
              </a:buClr>
              <a:buSzPts val="1400"/>
              <a:buChar char="•"/>
              <a:defRPr/>
            </a:lvl9pPr>
          </a:lstStyle>
          <a:p/>
        </p:txBody>
      </p:sp>
      <p:sp>
        <p:nvSpPr>
          <p:cNvPr id="166" name="Google Shape;166;p38"/>
          <p:cNvSpPr txBox="1"/>
          <p:nvPr>
            <p:ph idx="12" type="sldNum"/>
          </p:nvPr>
        </p:nvSpPr>
        <p:spPr>
          <a:xfrm>
            <a:off x="4419600" y="4606425"/>
            <a:ext cx="2133600" cy="321600"/>
          </a:xfrm>
          <a:prstGeom prst="rect">
            <a:avLst/>
          </a:prstGeom>
          <a:noFill/>
          <a:ln>
            <a:noFill/>
          </a:ln>
        </p:spPr>
        <p:txBody>
          <a:bodyPr anchorCtr="0" anchor="ctr" bIns="91400" lIns="91400" spcFirstLastPara="1" rIns="91400" wrap="square" tIns="91400">
            <a:normAutofit lnSpcReduction="10000"/>
          </a:bodyPr>
          <a:lstStyle>
            <a:lvl1pPr indent="0" lvl="0"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1pPr>
            <a:lvl2pPr indent="0" lvl="1"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2pPr>
            <a:lvl3pPr indent="0" lvl="2"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3pPr>
            <a:lvl4pPr indent="0" lvl="3"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4pPr>
            <a:lvl5pPr indent="0" lvl="4"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5pPr>
            <a:lvl6pPr indent="0" lvl="5"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6pPr>
            <a:lvl7pPr indent="0" lvl="6"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7pPr>
            <a:lvl8pPr indent="0" lvl="7"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8pPr>
            <a:lvl9pPr indent="0" lvl="8"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sz="900">
              <a:solidFill>
                <a:srgbClr val="888888"/>
              </a:solidFill>
              <a:latin typeface="Calibri"/>
              <a:ea typeface="Calibri"/>
              <a:cs typeface="Calibri"/>
              <a:sym typeface="Calibri"/>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Image 0">
  <p:cSld name="1_Image 0">
    <p:spTree>
      <p:nvGrpSpPr>
        <p:cNvPr id="167" name="Shape 167"/>
        <p:cNvGrpSpPr/>
        <p:nvPr/>
      </p:nvGrpSpPr>
      <p:grpSpPr>
        <a:xfrm>
          <a:off x="0" y="0"/>
          <a:ext cx="0" cy="0"/>
          <a:chOff x="0" y="0"/>
          <a:chExt cx="0" cy="0"/>
        </a:xfrm>
      </p:grpSpPr>
      <p:sp>
        <p:nvSpPr>
          <p:cNvPr id="168" name="Google Shape;168;p39"/>
          <p:cNvSpPr txBox="1"/>
          <p:nvPr>
            <p:ph idx="1" type="body"/>
          </p:nvPr>
        </p:nvSpPr>
        <p:spPr>
          <a:xfrm>
            <a:off x="462821" y="845818"/>
            <a:ext cx="8218500" cy="3622200"/>
          </a:xfrm>
          <a:prstGeom prst="rect">
            <a:avLst/>
          </a:prstGeom>
          <a:noFill/>
          <a:ln>
            <a:noFill/>
          </a:ln>
        </p:spPr>
        <p:txBody>
          <a:bodyPr anchorCtr="0" anchor="t" bIns="68550" lIns="68550" spcFirstLastPara="1" rIns="68550" wrap="square" tIns="68550">
            <a:normAutofit/>
          </a:bodyPr>
          <a:lstStyle>
            <a:lvl1pPr indent="-228600" lvl="0" marL="457200" algn="l">
              <a:lnSpc>
                <a:spcPct val="90000"/>
              </a:lnSpc>
              <a:spcBef>
                <a:spcPts val="900"/>
              </a:spcBef>
              <a:spcAft>
                <a:spcPts val="0"/>
              </a:spcAft>
              <a:buClr>
                <a:srgbClr val="414141"/>
              </a:buClr>
              <a:buSzPts val="2400"/>
              <a:buFont typeface="Arial"/>
              <a:buNone/>
              <a:defRPr sz="2400">
                <a:solidFill>
                  <a:srgbClr val="414141"/>
                </a:solidFill>
                <a:latin typeface="Arial"/>
                <a:ea typeface="Arial"/>
                <a:cs typeface="Arial"/>
                <a:sym typeface="Arial"/>
              </a:defRPr>
            </a:lvl1pPr>
            <a:lvl2pPr indent="-381000" lvl="1" marL="914400" algn="l">
              <a:lnSpc>
                <a:spcPct val="90000"/>
              </a:lnSpc>
              <a:spcBef>
                <a:spcPts val="900"/>
              </a:spcBef>
              <a:spcAft>
                <a:spcPts val="0"/>
              </a:spcAft>
              <a:buClr>
                <a:srgbClr val="414141"/>
              </a:buClr>
              <a:buSzPts val="2400"/>
              <a:buFont typeface="Arial"/>
              <a:buChar char="-"/>
              <a:defRPr sz="2400">
                <a:solidFill>
                  <a:srgbClr val="414141"/>
                </a:solidFill>
                <a:latin typeface="Arial"/>
                <a:ea typeface="Arial"/>
                <a:cs typeface="Arial"/>
                <a:sym typeface="Arial"/>
              </a:defRPr>
            </a:lvl2pPr>
            <a:lvl3pPr indent="-381000" lvl="2" marL="1371600" algn="l">
              <a:lnSpc>
                <a:spcPct val="90000"/>
              </a:lnSpc>
              <a:spcBef>
                <a:spcPts val="900"/>
              </a:spcBef>
              <a:spcAft>
                <a:spcPts val="0"/>
              </a:spcAft>
              <a:buClr>
                <a:srgbClr val="414141"/>
              </a:buClr>
              <a:buSzPts val="2400"/>
              <a:buFont typeface="Arial"/>
              <a:buChar char="▪"/>
              <a:defRPr sz="2400">
                <a:solidFill>
                  <a:srgbClr val="414141"/>
                </a:solidFill>
                <a:latin typeface="Arial"/>
                <a:ea typeface="Arial"/>
                <a:cs typeface="Arial"/>
                <a:sym typeface="Arial"/>
              </a:defRPr>
            </a:lvl3pPr>
            <a:lvl4pPr indent="-381000" lvl="3" marL="1828800" algn="l">
              <a:lnSpc>
                <a:spcPct val="90000"/>
              </a:lnSpc>
              <a:spcBef>
                <a:spcPts val="900"/>
              </a:spcBef>
              <a:spcAft>
                <a:spcPts val="0"/>
              </a:spcAft>
              <a:buClr>
                <a:srgbClr val="414141"/>
              </a:buClr>
              <a:buSzPts val="2400"/>
              <a:buFont typeface="Arial"/>
              <a:buChar char="◦"/>
              <a:defRPr sz="2400">
                <a:solidFill>
                  <a:srgbClr val="414141"/>
                </a:solidFill>
                <a:latin typeface="Arial"/>
                <a:ea typeface="Arial"/>
                <a:cs typeface="Arial"/>
                <a:sym typeface="Arial"/>
              </a:defRPr>
            </a:lvl4pPr>
            <a:lvl5pPr indent="-381000" lvl="4" marL="2286000" algn="l">
              <a:lnSpc>
                <a:spcPct val="90000"/>
              </a:lnSpc>
              <a:spcBef>
                <a:spcPts val="900"/>
              </a:spcBef>
              <a:spcAft>
                <a:spcPts val="0"/>
              </a:spcAft>
              <a:buClr>
                <a:srgbClr val="414141"/>
              </a:buClr>
              <a:buSzPts val="2400"/>
              <a:buFont typeface="Arial"/>
              <a:buChar char="◦"/>
              <a:defRPr sz="2400">
                <a:solidFill>
                  <a:srgbClr val="414141"/>
                </a:solidFill>
                <a:latin typeface="Arial"/>
                <a:ea typeface="Arial"/>
                <a:cs typeface="Arial"/>
                <a:sym typeface="Arial"/>
              </a:defRPr>
            </a:lvl5pPr>
            <a:lvl6pPr indent="-317500" lvl="5" marL="2743200" algn="l">
              <a:lnSpc>
                <a:spcPct val="90000"/>
              </a:lnSpc>
              <a:spcBef>
                <a:spcPts val="800"/>
              </a:spcBef>
              <a:spcAft>
                <a:spcPts val="0"/>
              </a:spcAft>
              <a:buClr>
                <a:srgbClr val="000000"/>
              </a:buClr>
              <a:buSzPts val="1400"/>
              <a:buChar char="•"/>
              <a:defRPr/>
            </a:lvl6pPr>
            <a:lvl7pPr indent="-317500" lvl="6" marL="3200400" algn="l">
              <a:lnSpc>
                <a:spcPct val="90000"/>
              </a:lnSpc>
              <a:spcBef>
                <a:spcPts val="800"/>
              </a:spcBef>
              <a:spcAft>
                <a:spcPts val="0"/>
              </a:spcAft>
              <a:buClr>
                <a:srgbClr val="000000"/>
              </a:buClr>
              <a:buSzPts val="1400"/>
              <a:buChar char="•"/>
              <a:defRPr/>
            </a:lvl7pPr>
            <a:lvl8pPr indent="-317500" lvl="7" marL="3657600" algn="l">
              <a:lnSpc>
                <a:spcPct val="90000"/>
              </a:lnSpc>
              <a:spcBef>
                <a:spcPts val="800"/>
              </a:spcBef>
              <a:spcAft>
                <a:spcPts val="0"/>
              </a:spcAft>
              <a:buClr>
                <a:srgbClr val="000000"/>
              </a:buClr>
              <a:buSzPts val="1400"/>
              <a:buChar char="•"/>
              <a:defRPr/>
            </a:lvl8pPr>
            <a:lvl9pPr indent="-317500" lvl="8" marL="4114800" algn="l">
              <a:lnSpc>
                <a:spcPct val="90000"/>
              </a:lnSpc>
              <a:spcBef>
                <a:spcPts val="800"/>
              </a:spcBef>
              <a:spcAft>
                <a:spcPts val="0"/>
              </a:spcAft>
              <a:buClr>
                <a:srgbClr val="000000"/>
              </a:buClr>
              <a:buSzPts val="1400"/>
              <a:buChar char="•"/>
              <a:defRPr/>
            </a:lvl9pPr>
          </a:lstStyle>
          <a:p/>
        </p:txBody>
      </p:sp>
      <p:sp>
        <p:nvSpPr>
          <p:cNvPr id="169" name="Google Shape;169;p39"/>
          <p:cNvSpPr txBox="1"/>
          <p:nvPr>
            <p:ph type="title"/>
          </p:nvPr>
        </p:nvSpPr>
        <p:spPr>
          <a:xfrm>
            <a:off x="462821" y="128495"/>
            <a:ext cx="8218500" cy="393900"/>
          </a:xfrm>
          <a:prstGeom prst="rect">
            <a:avLst/>
          </a:prstGeom>
          <a:noFill/>
          <a:ln>
            <a:noFill/>
          </a:ln>
        </p:spPr>
        <p:txBody>
          <a:bodyPr anchorCtr="0" anchor="t" bIns="68550" lIns="68550" spcFirstLastPara="1" rIns="68550" wrap="square" tIns="68550">
            <a:normAutofit/>
          </a:bodyPr>
          <a:lstStyle>
            <a:lvl1pPr lvl="0" algn="l">
              <a:lnSpc>
                <a:spcPct val="90000"/>
              </a:lnSpc>
              <a:spcBef>
                <a:spcPts val="0"/>
              </a:spcBef>
              <a:spcAft>
                <a:spcPts val="0"/>
              </a:spcAft>
              <a:buClr>
                <a:srgbClr val="000000"/>
              </a:buClr>
              <a:buSzPts val="3200"/>
              <a:buFont typeface="Arial"/>
              <a:buNone/>
              <a:defRPr sz="3200">
                <a:latin typeface="Arial"/>
                <a:ea typeface="Arial"/>
                <a:cs typeface="Arial"/>
                <a:sym typeface="Arial"/>
              </a:defRPr>
            </a:lvl1pPr>
            <a:lvl2pPr lvl="1" algn="l">
              <a:lnSpc>
                <a:spcPct val="90000"/>
              </a:lnSpc>
              <a:spcBef>
                <a:spcPts val="0"/>
              </a:spcBef>
              <a:spcAft>
                <a:spcPts val="0"/>
              </a:spcAft>
              <a:buClr>
                <a:srgbClr val="000000"/>
              </a:buClr>
              <a:buSzPts val="1400"/>
              <a:buNone/>
              <a:defRPr/>
            </a:lvl2pPr>
            <a:lvl3pPr lvl="2" algn="l">
              <a:lnSpc>
                <a:spcPct val="90000"/>
              </a:lnSpc>
              <a:spcBef>
                <a:spcPts val="0"/>
              </a:spcBef>
              <a:spcAft>
                <a:spcPts val="0"/>
              </a:spcAft>
              <a:buClr>
                <a:srgbClr val="000000"/>
              </a:buClr>
              <a:buSzPts val="1400"/>
              <a:buNone/>
              <a:defRPr/>
            </a:lvl3pPr>
            <a:lvl4pPr lvl="3" algn="l">
              <a:lnSpc>
                <a:spcPct val="90000"/>
              </a:lnSpc>
              <a:spcBef>
                <a:spcPts val="0"/>
              </a:spcBef>
              <a:spcAft>
                <a:spcPts val="0"/>
              </a:spcAft>
              <a:buClr>
                <a:srgbClr val="000000"/>
              </a:buClr>
              <a:buSzPts val="1400"/>
              <a:buNone/>
              <a:defRPr/>
            </a:lvl4pPr>
            <a:lvl5pPr lvl="4" algn="l">
              <a:lnSpc>
                <a:spcPct val="90000"/>
              </a:lnSpc>
              <a:spcBef>
                <a:spcPts val="0"/>
              </a:spcBef>
              <a:spcAft>
                <a:spcPts val="0"/>
              </a:spcAft>
              <a:buClr>
                <a:srgbClr val="000000"/>
              </a:buClr>
              <a:buSzPts val="1400"/>
              <a:buNone/>
              <a:defRPr/>
            </a:lvl5pPr>
            <a:lvl6pPr lvl="5" algn="l">
              <a:lnSpc>
                <a:spcPct val="90000"/>
              </a:lnSpc>
              <a:spcBef>
                <a:spcPts val="0"/>
              </a:spcBef>
              <a:spcAft>
                <a:spcPts val="0"/>
              </a:spcAft>
              <a:buClr>
                <a:srgbClr val="000000"/>
              </a:buClr>
              <a:buSzPts val="1400"/>
              <a:buNone/>
              <a:defRPr/>
            </a:lvl6pPr>
            <a:lvl7pPr lvl="6" algn="l">
              <a:lnSpc>
                <a:spcPct val="90000"/>
              </a:lnSpc>
              <a:spcBef>
                <a:spcPts val="0"/>
              </a:spcBef>
              <a:spcAft>
                <a:spcPts val="0"/>
              </a:spcAft>
              <a:buClr>
                <a:srgbClr val="000000"/>
              </a:buClr>
              <a:buSzPts val="1400"/>
              <a:buNone/>
              <a:defRPr/>
            </a:lvl7pPr>
            <a:lvl8pPr lvl="7" algn="l">
              <a:lnSpc>
                <a:spcPct val="90000"/>
              </a:lnSpc>
              <a:spcBef>
                <a:spcPts val="0"/>
              </a:spcBef>
              <a:spcAft>
                <a:spcPts val="0"/>
              </a:spcAft>
              <a:buClr>
                <a:srgbClr val="000000"/>
              </a:buClr>
              <a:buSzPts val="1400"/>
              <a:buNone/>
              <a:defRPr/>
            </a:lvl8pPr>
            <a:lvl9pPr lvl="8" algn="l">
              <a:lnSpc>
                <a:spcPct val="90000"/>
              </a:lnSpc>
              <a:spcBef>
                <a:spcPts val="0"/>
              </a:spcBef>
              <a:spcAft>
                <a:spcPts val="0"/>
              </a:spcAft>
              <a:buClr>
                <a:srgbClr val="000000"/>
              </a:buClr>
              <a:buSzPts val="1400"/>
              <a:buNone/>
              <a:defRPr/>
            </a:lvl9pPr>
          </a:lstStyle>
          <a:p/>
        </p:txBody>
      </p:sp>
      <p:sp>
        <p:nvSpPr>
          <p:cNvPr id="170" name="Google Shape;170;p39"/>
          <p:cNvSpPr txBox="1"/>
          <p:nvPr>
            <p:ph idx="12" type="sldNum"/>
          </p:nvPr>
        </p:nvSpPr>
        <p:spPr>
          <a:xfrm>
            <a:off x="4451879" y="4852702"/>
            <a:ext cx="230400" cy="236700"/>
          </a:xfrm>
          <a:prstGeom prst="rect">
            <a:avLst/>
          </a:prstGeom>
          <a:noFill/>
          <a:ln>
            <a:noFill/>
          </a:ln>
        </p:spPr>
        <p:txBody>
          <a:bodyPr anchorCtr="0" anchor="ctr" bIns="25700" lIns="25700" spcFirstLastPara="1" rIns="25700" wrap="square" tIns="25700">
            <a:spAutoFit/>
          </a:bodyPr>
          <a:lstStyle>
            <a:lvl1pPr indent="0" lvl="0" marL="0" marR="0" algn="ctr">
              <a:lnSpc>
                <a:spcPct val="100000"/>
              </a:lnSpc>
              <a:spcBef>
                <a:spcPts val="0"/>
              </a:spcBef>
              <a:spcAft>
                <a:spcPts val="0"/>
              </a:spcAft>
              <a:buClr>
                <a:srgbClr val="0D0D0D"/>
              </a:buClr>
              <a:buSzPts val="1200"/>
              <a:buFont typeface="Arial"/>
              <a:buNone/>
              <a:defRPr b="0" i="0" sz="1200" u="none" cap="none" strike="noStrike">
                <a:solidFill>
                  <a:srgbClr val="0D0D0D"/>
                </a:solidFill>
                <a:latin typeface="Arial"/>
                <a:ea typeface="Arial"/>
                <a:cs typeface="Arial"/>
                <a:sym typeface="Arial"/>
              </a:defRPr>
            </a:lvl1pPr>
            <a:lvl2pPr indent="0" lvl="1" marL="0" marR="0" algn="ctr">
              <a:lnSpc>
                <a:spcPct val="100000"/>
              </a:lnSpc>
              <a:spcBef>
                <a:spcPts val="0"/>
              </a:spcBef>
              <a:spcAft>
                <a:spcPts val="0"/>
              </a:spcAft>
              <a:buClr>
                <a:srgbClr val="0D0D0D"/>
              </a:buClr>
              <a:buSzPts val="1200"/>
              <a:buFont typeface="Arial"/>
              <a:buNone/>
              <a:defRPr b="0" i="0" sz="1200" u="none" cap="none" strike="noStrike">
                <a:solidFill>
                  <a:srgbClr val="0D0D0D"/>
                </a:solidFill>
                <a:latin typeface="Arial"/>
                <a:ea typeface="Arial"/>
                <a:cs typeface="Arial"/>
                <a:sym typeface="Arial"/>
              </a:defRPr>
            </a:lvl2pPr>
            <a:lvl3pPr indent="0" lvl="2" marL="0" marR="0" algn="ctr">
              <a:lnSpc>
                <a:spcPct val="100000"/>
              </a:lnSpc>
              <a:spcBef>
                <a:spcPts val="0"/>
              </a:spcBef>
              <a:spcAft>
                <a:spcPts val="0"/>
              </a:spcAft>
              <a:buClr>
                <a:srgbClr val="0D0D0D"/>
              </a:buClr>
              <a:buSzPts val="1200"/>
              <a:buFont typeface="Arial"/>
              <a:buNone/>
              <a:defRPr b="0" i="0" sz="1200" u="none" cap="none" strike="noStrike">
                <a:solidFill>
                  <a:srgbClr val="0D0D0D"/>
                </a:solidFill>
                <a:latin typeface="Arial"/>
                <a:ea typeface="Arial"/>
                <a:cs typeface="Arial"/>
                <a:sym typeface="Arial"/>
              </a:defRPr>
            </a:lvl3pPr>
            <a:lvl4pPr indent="0" lvl="3" marL="0" marR="0" algn="ctr">
              <a:lnSpc>
                <a:spcPct val="100000"/>
              </a:lnSpc>
              <a:spcBef>
                <a:spcPts val="0"/>
              </a:spcBef>
              <a:spcAft>
                <a:spcPts val="0"/>
              </a:spcAft>
              <a:buClr>
                <a:srgbClr val="0D0D0D"/>
              </a:buClr>
              <a:buSzPts val="1200"/>
              <a:buFont typeface="Arial"/>
              <a:buNone/>
              <a:defRPr b="0" i="0" sz="1200" u="none" cap="none" strike="noStrike">
                <a:solidFill>
                  <a:srgbClr val="0D0D0D"/>
                </a:solidFill>
                <a:latin typeface="Arial"/>
                <a:ea typeface="Arial"/>
                <a:cs typeface="Arial"/>
                <a:sym typeface="Arial"/>
              </a:defRPr>
            </a:lvl4pPr>
            <a:lvl5pPr indent="0" lvl="4" marL="0" marR="0" algn="ctr">
              <a:lnSpc>
                <a:spcPct val="100000"/>
              </a:lnSpc>
              <a:spcBef>
                <a:spcPts val="0"/>
              </a:spcBef>
              <a:spcAft>
                <a:spcPts val="0"/>
              </a:spcAft>
              <a:buClr>
                <a:srgbClr val="0D0D0D"/>
              </a:buClr>
              <a:buSzPts val="1200"/>
              <a:buFont typeface="Arial"/>
              <a:buNone/>
              <a:defRPr b="0" i="0" sz="1200" u="none" cap="none" strike="noStrike">
                <a:solidFill>
                  <a:srgbClr val="0D0D0D"/>
                </a:solidFill>
                <a:latin typeface="Arial"/>
                <a:ea typeface="Arial"/>
                <a:cs typeface="Arial"/>
                <a:sym typeface="Arial"/>
              </a:defRPr>
            </a:lvl5pPr>
            <a:lvl6pPr indent="0" lvl="5" marL="0" marR="0" algn="ctr">
              <a:lnSpc>
                <a:spcPct val="100000"/>
              </a:lnSpc>
              <a:spcBef>
                <a:spcPts val="0"/>
              </a:spcBef>
              <a:spcAft>
                <a:spcPts val="0"/>
              </a:spcAft>
              <a:buClr>
                <a:srgbClr val="0D0D0D"/>
              </a:buClr>
              <a:buSzPts val="1200"/>
              <a:buFont typeface="Arial"/>
              <a:buNone/>
              <a:defRPr b="0" i="0" sz="1200" u="none" cap="none" strike="noStrike">
                <a:solidFill>
                  <a:srgbClr val="0D0D0D"/>
                </a:solidFill>
                <a:latin typeface="Arial"/>
                <a:ea typeface="Arial"/>
                <a:cs typeface="Arial"/>
                <a:sym typeface="Arial"/>
              </a:defRPr>
            </a:lvl6pPr>
            <a:lvl7pPr indent="0" lvl="6" marL="0" marR="0" algn="ctr">
              <a:lnSpc>
                <a:spcPct val="100000"/>
              </a:lnSpc>
              <a:spcBef>
                <a:spcPts val="0"/>
              </a:spcBef>
              <a:spcAft>
                <a:spcPts val="0"/>
              </a:spcAft>
              <a:buClr>
                <a:srgbClr val="0D0D0D"/>
              </a:buClr>
              <a:buSzPts val="1200"/>
              <a:buFont typeface="Arial"/>
              <a:buNone/>
              <a:defRPr b="0" i="0" sz="1200" u="none" cap="none" strike="noStrike">
                <a:solidFill>
                  <a:srgbClr val="0D0D0D"/>
                </a:solidFill>
                <a:latin typeface="Arial"/>
                <a:ea typeface="Arial"/>
                <a:cs typeface="Arial"/>
                <a:sym typeface="Arial"/>
              </a:defRPr>
            </a:lvl7pPr>
            <a:lvl8pPr indent="0" lvl="7" marL="0" marR="0" algn="ctr">
              <a:lnSpc>
                <a:spcPct val="100000"/>
              </a:lnSpc>
              <a:spcBef>
                <a:spcPts val="0"/>
              </a:spcBef>
              <a:spcAft>
                <a:spcPts val="0"/>
              </a:spcAft>
              <a:buClr>
                <a:srgbClr val="0D0D0D"/>
              </a:buClr>
              <a:buSzPts val="1200"/>
              <a:buFont typeface="Arial"/>
              <a:buNone/>
              <a:defRPr b="0" i="0" sz="1200" u="none" cap="none" strike="noStrike">
                <a:solidFill>
                  <a:srgbClr val="0D0D0D"/>
                </a:solidFill>
                <a:latin typeface="Arial"/>
                <a:ea typeface="Arial"/>
                <a:cs typeface="Arial"/>
                <a:sym typeface="Arial"/>
              </a:defRPr>
            </a:lvl8pPr>
            <a:lvl9pPr indent="0" lvl="8" marL="0" marR="0" algn="ctr">
              <a:lnSpc>
                <a:spcPct val="100000"/>
              </a:lnSpc>
              <a:spcBef>
                <a:spcPts val="0"/>
              </a:spcBef>
              <a:spcAft>
                <a:spcPts val="0"/>
              </a:spcAft>
              <a:buClr>
                <a:srgbClr val="0D0D0D"/>
              </a:buClr>
              <a:buSzPts val="1200"/>
              <a:buFont typeface="Arial"/>
              <a:buNone/>
              <a:defRPr b="0" i="0" sz="1200" u="none" cap="none" strike="noStrike">
                <a:solidFill>
                  <a:srgbClr val="0D0D0D"/>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sz="900">
              <a:solidFill>
                <a:srgbClr val="888888"/>
              </a:solidFill>
              <a:latin typeface="Calibri"/>
              <a:ea typeface="Calibri"/>
              <a:cs typeface="Calibri"/>
              <a:sym typeface="Calibri"/>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and Content">
  <p:cSld name="1_Title and Content">
    <p:spTree>
      <p:nvGrpSpPr>
        <p:cNvPr id="171" name="Shape 171"/>
        <p:cNvGrpSpPr/>
        <p:nvPr/>
      </p:nvGrpSpPr>
      <p:grpSpPr>
        <a:xfrm>
          <a:off x="0" y="0"/>
          <a:ext cx="0" cy="0"/>
          <a:chOff x="0" y="0"/>
          <a:chExt cx="0" cy="0"/>
        </a:xfrm>
      </p:grpSpPr>
      <p:sp>
        <p:nvSpPr>
          <p:cNvPr id="172" name="Google Shape;172;p40"/>
          <p:cNvSpPr txBox="1"/>
          <p:nvPr>
            <p:ph idx="12" type="sldNum"/>
          </p:nvPr>
        </p:nvSpPr>
        <p:spPr>
          <a:xfrm>
            <a:off x="4419600" y="4629150"/>
            <a:ext cx="2133600" cy="207900"/>
          </a:xfrm>
          <a:prstGeom prst="rect">
            <a:avLst/>
          </a:prstGeom>
          <a:noFill/>
          <a:ln>
            <a:noFill/>
          </a:ln>
        </p:spPr>
        <p:txBody>
          <a:bodyPr anchorCtr="0" anchor="ctr" bIns="34275" lIns="34275" spcFirstLastPara="1" rIns="34275" wrap="square" tIns="34275">
            <a:spAutoFit/>
          </a:bodyPr>
          <a:lstStyle>
            <a:lvl1pPr indent="0" lvl="0"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2">
    <p:spTree>
      <p:nvGrpSpPr>
        <p:cNvPr id="173" name="Shape 173"/>
        <p:cNvGrpSpPr/>
        <p:nvPr/>
      </p:nvGrpSpPr>
      <p:grpSpPr>
        <a:xfrm>
          <a:off x="0" y="0"/>
          <a:ext cx="0" cy="0"/>
          <a:chOff x="0" y="0"/>
          <a:chExt cx="0" cy="0"/>
        </a:xfrm>
      </p:grpSpPr>
      <p:sp>
        <p:nvSpPr>
          <p:cNvPr id="174" name="Google Shape;174;p41"/>
          <p:cNvSpPr txBox="1"/>
          <p:nvPr>
            <p:ph type="title"/>
          </p:nvPr>
        </p:nvSpPr>
        <p:spPr>
          <a:xfrm>
            <a:off x="628650" y="273844"/>
            <a:ext cx="7886700" cy="994200"/>
          </a:xfrm>
          <a:prstGeom prst="rect">
            <a:avLst/>
          </a:prstGeom>
          <a:noFill/>
          <a:ln>
            <a:noFill/>
          </a:ln>
        </p:spPr>
        <p:txBody>
          <a:bodyPr anchorCtr="0" anchor="ctr" bIns="34275" lIns="34275" spcFirstLastPara="1" rIns="34275" wrap="square" tIns="34275">
            <a:normAutofit/>
          </a:bodyPr>
          <a:lstStyle>
            <a:lvl1pPr lvl="0" algn="l">
              <a:lnSpc>
                <a:spcPct val="90000"/>
              </a:lnSpc>
              <a:spcBef>
                <a:spcPts val="0"/>
              </a:spcBef>
              <a:spcAft>
                <a:spcPts val="0"/>
              </a:spcAft>
              <a:buClr>
                <a:srgbClr val="000000"/>
              </a:buClr>
              <a:buSzPts val="1400"/>
              <a:buNone/>
              <a:defRPr/>
            </a:lvl1pPr>
            <a:lvl2pPr lvl="1" algn="l">
              <a:lnSpc>
                <a:spcPct val="90000"/>
              </a:lnSpc>
              <a:spcBef>
                <a:spcPts val="0"/>
              </a:spcBef>
              <a:spcAft>
                <a:spcPts val="0"/>
              </a:spcAft>
              <a:buClr>
                <a:srgbClr val="000000"/>
              </a:buClr>
              <a:buSzPts val="1400"/>
              <a:buNone/>
              <a:defRPr/>
            </a:lvl2pPr>
            <a:lvl3pPr lvl="2" algn="l">
              <a:lnSpc>
                <a:spcPct val="90000"/>
              </a:lnSpc>
              <a:spcBef>
                <a:spcPts val="0"/>
              </a:spcBef>
              <a:spcAft>
                <a:spcPts val="0"/>
              </a:spcAft>
              <a:buClr>
                <a:srgbClr val="000000"/>
              </a:buClr>
              <a:buSzPts val="1400"/>
              <a:buNone/>
              <a:defRPr/>
            </a:lvl3pPr>
            <a:lvl4pPr lvl="3" algn="l">
              <a:lnSpc>
                <a:spcPct val="90000"/>
              </a:lnSpc>
              <a:spcBef>
                <a:spcPts val="0"/>
              </a:spcBef>
              <a:spcAft>
                <a:spcPts val="0"/>
              </a:spcAft>
              <a:buClr>
                <a:srgbClr val="000000"/>
              </a:buClr>
              <a:buSzPts val="1400"/>
              <a:buNone/>
              <a:defRPr/>
            </a:lvl4pPr>
            <a:lvl5pPr lvl="4" algn="l">
              <a:lnSpc>
                <a:spcPct val="90000"/>
              </a:lnSpc>
              <a:spcBef>
                <a:spcPts val="0"/>
              </a:spcBef>
              <a:spcAft>
                <a:spcPts val="0"/>
              </a:spcAft>
              <a:buClr>
                <a:srgbClr val="000000"/>
              </a:buClr>
              <a:buSzPts val="1400"/>
              <a:buNone/>
              <a:defRPr/>
            </a:lvl5pPr>
            <a:lvl6pPr lvl="5" algn="l">
              <a:lnSpc>
                <a:spcPct val="90000"/>
              </a:lnSpc>
              <a:spcBef>
                <a:spcPts val="0"/>
              </a:spcBef>
              <a:spcAft>
                <a:spcPts val="0"/>
              </a:spcAft>
              <a:buClr>
                <a:srgbClr val="000000"/>
              </a:buClr>
              <a:buSzPts val="1400"/>
              <a:buNone/>
              <a:defRPr/>
            </a:lvl6pPr>
            <a:lvl7pPr lvl="6" algn="l">
              <a:lnSpc>
                <a:spcPct val="90000"/>
              </a:lnSpc>
              <a:spcBef>
                <a:spcPts val="0"/>
              </a:spcBef>
              <a:spcAft>
                <a:spcPts val="0"/>
              </a:spcAft>
              <a:buClr>
                <a:srgbClr val="000000"/>
              </a:buClr>
              <a:buSzPts val="1400"/>
              <a:buNone/>
              <a:defRPr/>
            </a:lvl7pPr>
            <a:lvl8pPr lvl="7" algn="l">
              <a:lnSpc>
                <a:spcPct val="90000"/>
              </a:lnSpc>
              <a:spcBef>
                <a:spcPts val="0"/>
              </a:spcBef>
              <a:spcAft>
                <a:spcPts val="0"/>
              </a:spcAft>
              <a:buClr>
                <a:srgbClr val="000000"/>
              </a:buClr>
              <a:buSzPts val="1400"/>
              <a:buNone/>
              <a:defRPr/>
            </a:lvl8pPr>
            <a:lvl9pPr lvl="8" algn="l">
              <a:lnSpc>
                <a:spcPct val="90000"/>
              </a:lnSpc>
              <a:spcBef>
                <a:spcPts val="0"/>
              </a:spcBef>
              <a:spcAft>
                <a:spcPts val="0"/>
              </a:spcAft>
              <a:buClr>
                <a:srgbClr val="000000"/>
              </a:buClr>
              <a:buSzPts val="1400"/>
              <a:buNone/>
              <a:defRPr/>
            </a:lvl9pPr>
          </a:lstStyle>
          <a:p/>
        </p:txBody>
      </p:sp>
      <p:sp>
        <p:nvSpPr>
          <p:cNvPr id="175" name="Google Shape;175;p41"/>
          <p:cNvSpPr txBox="1"/>
          <p:nvPr>
            <p:ph idx="1" type="body"/>
          </p:nvPr>
        </p:nvSpPr>
        <p:spPr>
          <a:xfrm>
            <a:off x="628650" y="1369219"/>
            <a:ext cx="7886700" cy="3263400"/>
          </a:xfrm>
          <a:prstGeom prst="rect">
            <a:avLst/>
          </a:prstGeom>
          <a:noFill/>
          <a:ln>
            <a:noFill/>
          </a:ln>
        </p:spPr>
        <p:txBody>
          <a:bodyPr anchorCtr="0" anchor="t" bIns="34275" lIns="34275" spcFirstLastPara="1" rIns="34275" wrap="square" tIns="34275">
            <a:normAutofit/>
          </a:bodyPr>
          <a:lstStyle>
            <a:lvl1pPr indent="-317500" lvl="0" marL="457200" algn="l">
              <a:lnSpc>
                <a:spcPct val="90000"/>
              </a:lnSpc>
              <a:spcBef>
                <a:spcPts val="800"/>
              </a:spcBef>
              <a:spcAft>
                <a:spcPts val="0"/>
              </a:spcAft>
              <a:buClr>
                <a:srgbClr val="000000"/>
              </a:buClr>
              <a:buSzPts val="1400"/>
              <a:buChar char="•"/>
              <a:defRPr/>
            </a:lvl1pPr>
            <a:lvl2pPr indent="-317500" lvl="1" marL="914400" algn="l">
              <a:lnSpc>
                <a:spcPct val="90000"/>
              </a:lnSpc>
              <a:spcBef>
                <a:spcPts val="800"/>
              </a:spcBef>
              <a:spcAft>
                <a:spcPts val="0"/>
              </a:spcAft>
              <a:buClr>
                <a:srgbClr val="000000"/>
              </a:buClr>
              <a:buSzPts val="1400"/>
              <a:buChar char="•"/>
              <a:defRPr/>
            </a:lvl2pPr>
            <a:lvl3pPr indent="-317500" lvl="2" marL="1371600" algn="l">
              <a:lnSpc>
                <a:spcPct val="90000"/>
              </a:lnSpc>
              <a:spcBef>
                <a:spcPts val="800"/>
              </a:spcBef>
              <a:spcAft>
                <a:spcPts val="0"/>
              </a:spcAft>
              <a:buClr>
                <a:srgbClr val="000000"/>
              </a:buClr>
              <a:buSzPts val="1400"/>
              <a:buChar char="•"/>
              <a:defRPr/>
            </a:lvl3pPr>
            <a:lvl4pPr indent="-317500" lvl="3" marL="1828800" algn="l">
              <a:lnSpc>
                <a:spcPct val="90000"/>
              </a:lnSpc>
              <a:spcBef>
                <a:spcPts val="800"/>
              </a:spcBef>
              <a:spcAft>
                <a:spcPts val="0"/>
              </a:spcAft>
              <a:buClr>
                <a:srgbClr val="000000"/>
              </a:buClr>
              <a:buSzPts val="1400"/>
              <a:buChar char="•"/>
              <a:defRPr/>
            </a:lvl4pPr>
            <a:lvl5pPr indent="-317500" lvl="4" marL="2286000" algn="l">
              <a:lnSpc>
                <a:spcPct val="90000"/>
              </a:lnSpc>
              <a:spcBef>
                <a:spcPts val="800"/>
              </a:spcBef>
              <a:spcAft>
                <a:spcPts val="0"/>
              </a:spcAft>
              <a:buClr>
                <a:srgbClr val="000000"/>
              </a:buClr>
              <a:buSzPts val="1400"/>
              <a:buChar char="•"/>
              <a:defRPr/>
            </a:lvl5pPr>
            <a:lvl6pPr indent="-317500" lvl="5" marL="2743200" algn="l">
              <a:lnSpc>
                <a:spcPct val="90000"/>
              </a:lnSpc>
              <a:spcBef>
                <a:spcPts val="800"/>
              </a:spcBef>
              <a:spcAft>
                <a:spcPts val="0"/>
              </a:spcAft>
              <a:buClr>
                <a:srgbClr val="000000"/>
              </a:buClr>
              <a:buSzPts val="1400"/>
              <a:buChar char="•"/>
              <a:defRPr/>
            </a:lvl6pPr>
            <a:lvl7pPr indent="-317500" lvl="6" marL="3200400" algn="l">
              <a:lnSpc>
                <a:spcPct val="90000"/>
              </a:lnSpc>
              <a:spcBef>
                <a:spcPts val="800"/>
              </a:spcBef>
              <a:spcAft>
                <a:spcPts val="0"/>
              </a:spcAft>
              <a:buClr>
                <a:srgbClr val="000000"/>
              </a:buClr>
              <a:buSzPts val="1400"/>
              <a:buChar char="•"/>
              <a:defRPr/>
            </a:lvl7pPr>
            <a:lvl8pPr indent="-317500" lvl="7" marL="3657600" algn="l">
              <a:lnSpc>
                <a:spcPct val="90000"/>
              </a:lnSpc>
              <a:spcBef>
                <a:spcPts val="800"/>
              </a:spcBef>
              <a:spcAft>
                <a:spcPts val="0"/>
              </a:spcAft>
              <a:buClr>
                <a:srgbClr val="000000"/>
              </a:buClr>
              <a:buSzPts val="1400"/>
              <a:buChar char="•"/>
              <a:defRPr/>
            </a:lvl8pPr>
            <a:lvl9pPr indent="-317500" lvl="8" marL="4114800" algn="l">
              <a:lnSpc>
                <a:spcPct val="90000"/>
              </a:lnSpc>
              <a:spcBef>
                <a:spcPts val="800"/>
              </a:spcBef>
              <a:spcAft>
                <a:spcPts val="0"/>
              </a:spcAft>
              <a:buClr>
                <a:srgbClr val="000000"/>
              </a:buClr>
              <a:buSzPts val="1400"/>
              <a:buChar char="•"/>
              <a:defRPr/>
            </a:lvl9pPr>
          </a:lstStyle>
          <a:p/>
        </p:txBody>
      </p:sp>
      <p:sp>
        <p:nvSpPr>
          <p:cNvPr id="176" name="Google Shape;176;p41"/>
          <p:cNvSpPr txBox="1"/>
          <p:nvPr>
            <p:ph idx="12" type="sldNum"/>
          </p:nvPr>
        </p:nvSpPr>
        <p:spPr>
          <a:xfrm>
            <a:off x="8321382" y="4803219"/>
            <a:ext cx="194100" cy="207900"/>
          </a:xfrm>
          <a:prstGeom prst="rect">
            <a:avLst/>
          </a:prstGeom>
          <a:noFill/>
          <a:ln>
            <a:noFill/>
          </a:ln>
        </p:spPr>
        <p:txBody>
          <a:bodyPr anchorCtr="0" anchor="ctr" bIns="34275" lIns="34275" spcFirstLastPara="1" rIns="34275" wrap="square" tIns="34275">
            <a:spAutoFit/>
          </a:bodyPr>
          <a:lstStyle>
            <a:lvl1pPr indent="0" lvl="0"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and Content">
  <p:cSld name="1_Title and Content 2">
    <p:spTree>
      <p:nvGrpSpPr>
        <p:cNvPr id="177" name="Shape 177"/>
        <p:cNvGrpSpPr/>
        <p:nvPr/>
      </p:nvGrpSpPr>
      <p:grpSpPr>
        <a:xfrm>
          <a:off x="0" y="0"/>
          <a:ext cx="0" cy="0"/>
          <a:chOff x="0" y="0"/>
          <a:chExt cx="0" cy="0"/>
        </a:xfrm>
      </p:grpSpPr>
      <p:sp>
        <p:nvSpPr>
          <p:cNvPr id="178" name="Google Shape;178;p42"/>
          <p:cNvSpPr txBox="1"/>
          <p:nvPr>
            <p:ph idx="12" type="sldNum"/>
          </p:nvPr>
        </p:nvSpPr>
        <p:spPr>
          <a:xfrm>
            <a:off x="4419600" y="4629150"/>
            <a:ext cx="2133600" cy="207900"/>
          </a:xfrm>
          <a:prstGeom prst="rect">
            <a:avLst/>
          </a:prstGeom>
          <a:noFill/>
          <a:ln>
            <a:noFill/>
          </a:ln>
        </p:spPr>
        <p:txBody>
          <a:bodyPr anchorCtr="0" anchor="ctr" bIns="34275" lIns="34275" spcFirstLastPara="1" rIns="34275" wrap="square" tIns="34275">
            <a:spAutoFit/>
          </a:bodyPr>
          <a:lstStyle>
            <a:lvl1pPr indent="0" lvl="0"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79" name="Shape 179"/>
        <p:cNvGrpSpPr/>
        <p:nvPr/>
      </p:nvGrpSpPr>
      <p:grpSpPr>
        <a:xfrm>
          <a:off x="0" y="0"/>
          <a:ext cx="0" cy="0"/>
          <a:chOff x="0" y="0"/>
          <a:chExt cx="0" cy="0"/>
        </a:xfrm>
      </p:grpSpPr>
      <p:sp>
        <p:nvSpPr>
          <p:cNvPr id="180" name="Google Shape;180;p43"/>
          <p:cNvSpPr txBox="1"/>
          <p:nvPr>
            <p:ph type="title"/>
          </p:nvPr>
        </p:nvSpPr>
        <p:spPr>
          <a:xfrm>
            <a:off x="1143000" y="841772"/>
            <a:ext cx="6858000" cy="1790700"/>
          </a:xfrm>
          <a:prstGeom prst="rect">
            <a:avLst/>
          </a:prstGeom>
          <a:noFill/>
          <a:ln>
            <a:noFill/>
          </a:ln>
        </p:spPr>
        <p:txBody>
          <a:bodyPr anchorCtr="0" anchor="b" bIns="34275" lIns="34275" spcFirstLastPara="1" rIns="34275" wrap="square" tIns="34275">
            <a:normAutofit/>
          </a:bodyPr>
          <a:lstStyle>
            <a:lvl1pPr lvl="0" algn="ctr">
              <a:lnSpc>
                <a:spcPct val="90000"/>
              </a:lnSpc>
              <a:spcBef>
                <a:spcPts val="0"/>
              </a:spcBef>
              <a:spcAft>
                <a:spcPts val="0"/>
              </a:spcAft>
              <a:buClr>
                <a:srgbClr val="000000"/>
              </a:buClr>
              <a:buSzPts val="4500"/>
              <a:buFont typeface="Calibri"/>
              <a:buNone/>
              <a:defRPr sz="4500"/>
            </a:lvl1pPr>
            <a:lvl2pPr lvl="1" algn="l">
              <a:lnSpc>
                <a:spcPct val="90000"/>
              </a:lnSpc>
              <a:spcBef>
                <a:spcPts val="0"/>
              </a:spcBef>
              <a:spcAft>
                <a:spcPts val="0"/>
              </a:spcAft>
              <a:buClr>
                <a:srgbClr val="000000"/>
              </a:buClr>
              <a:buSzPts val="1400"/>
              <a:buNone/>
              <a:defRPr/>
            </a:lvl2pPr>
            <a:lvl3pPr lvl="2" algn="l">
              <a:lnSpc>
                <a:spcPct val="90000"/>
              </a:lnSpc>
              <a:spcBef>
                <a:spcPts val="0"/>
              </a:spcBef>
              <a:spcAft>
                <a:spcPts val="0"/>
              </a:spcAft>
              <a:buClr>
                <a:srgbClr val="000000"/>
              </a:buClr>
              <a:buSzPts val="1400"/>
              <a:buNone/>
              <a:defRPr/>
            </a:lvl3pPr>
            <a:lvl4pPr lvl="3" algn="l">
              <a:lnSpc>
                <a:spcPct val="90000"/>
              </a:lnSpc>
              <a:spcBef>
                <a:spcPts val="0"/>
              </a:spcBef>
              <a:spcAft>
                <a:spcPts val="0"/>
              </a:spcAft>
              <a:buClr>
                <a:srgbClr val="000000"/>
              </a:buClr>
              <a:buSzPts val="1400"/>
              <a:buNone/>
              <a:defRPr/>
            </a:lvl4pPr>
            <a:lvl5pPr lvl="4" algn="l">
              <a:lnSpc>
                <a:spcPct val="90000"/>
              </a:lnSpc>
              <a:spcBef>
                <a:spcPts val="0"/>
              </a:spcBef>
              <a:spcAft>
                <a:spcPts val="0"/>
              </a:spcAft>
              <a:buClr>
                <a:srgbClr val="000000"/>
              </a:buClr>
              <a:buSzPts val="1400"/>
              <a:buNone/>
              <a:defRPr/>
            </a:lvl5pPr>
            <a:lvl6pPr lvl="5" algn="l">
              <a:lnSpc>
                <a:spcPct val="90000"/>
              </a:lnSpc>
              <a:spcBef>
                <a:spcPts val="0"/>
              </a:spcBef>
              <a:spcAft>
                <a:spcPts val="0"/>
              </a:spcAft>
              <a:buClr>
                <a:srgbClr val="000000"/>
              </a:buClr>
              <a:buSzPts val="1400"/>
              <a:buNone/>
              <a:defRPr/>
            </a:lvl6pPr>
            <a:lvl7pPr lvl="6" algn="l">
              <a:lnSpc>
                <a:spcPct val="90000"/>
              </a:lnSpc>
              <a:spcBef>
                <a:spcPts val="0"/>
              </a:spcBef>
              <a:spcAft>
                <a:spcPts val="0"/>
              </a:spcAft>
              <a:buClr>
                <a:srgbClr val="000000"/>
              </a:buClr>
              <a:buSzPts val="1400"/>
              <a:buNone/>
              <a:defRPr/>
            </a:lvl7pPr>
            <a:lvl8pPr lvl="7" algn="l">
              <a:lnSpc>
                <a:spcPct val="90000"/>
              </a:lnSpc>
              <a:spcBef>
                <a:spcPts val="0"/>
              </a:spcBef>
              <a:spcAft>
                <a:spcPts val="0"/>
              </a:spcAft>
              <a:buClr>
                <a:srgbClr val="000000"/>
              </a:buClr>
              <a:buSzPts val="1400"/>
              <a:buNone/>
              <a:defRPr/>
            </a:lvl8pPr>
            <a:lvl9pPr lvl="8" algn="l">
              <a:lnSpc>
                <a:spcPct val="90000"/>
              </a:lnSpc>
              <a:spcBef>
                <a:spcPts val="0"/>
              </a:spcBef>
              <a:spcAft>
                <a:spcPts val="0"/>
              </a:spcAft>
              <a:buClr>
                <a:srgbClr val="000000"/>
              </a:buClr>
              <a:buSzPts val="1400"/>
              <a:buNone/>
              <a:defRPr/>
            </a:lvl9pPr>
          </a:lstStyle>
          <a:p/>
        </p:txBody>
      </p:sp>
      <p:sp>
        <p:nvSpPr>
          <p:cNvPr id="181" name="Google Shape;181;p43"/>
          <p:cNvSpPr txBox="1"/>
          <p:nvPr>
            <p:ph idx="1" type="body"/>
          </p:nvPr>
        </p:nvSpPr>
        <p:spPr>
          <a:xfrm>
            <a:off x="1143000" y="2701528"/>
            <a:ext cx="6858000" cy="1241700"/>
          </a:xfrm>
          <a:prstGeom prst="rect">
            <a:avLst/>
          </a:prstGeom>
          <a:noFill/>
          <a:ln>
            <a:noFill/>
          </a:ln>
        </p:spPr>
        <p:txBody>
          <a:bodyPr anchorCtr="0" anchor="t" bIns="34275" lIns="34275" spcFirstLastPara="1" rIns="34275" wrap="square" tIns="34275">
            <a:normAutofit/>
          </a:bodyPr>
          <a:lstStyle>
            <a:lvl1pPr indent="-228600" lvl="0" marL="457200" algn="ctr">
              <a:lnSpc>
                <a:spcPct val="90000"/>
              </a:lnSpc>
              <a:spcBef>
                <a:spcPts val="800"/>
              </a:spcBef>
              <a:spcAft>
                <a:spcPts val="0"/>
              </a:spcAft>
              <a:buClr>
                <a:srgbClr val="000000"/>
              </a:buClr>
              <a:buSzPts val="1800"/>
              <a:buFont typeface="Calibri"/>
              <a:buNone/>
              <a:defRPr sz="1800"/>
            </a:lvl1pPr>
            <a:lvl2pPr indent="-228600" lvl="1" marL="914400" algn="ctr">
              <a:lnSpc>
                <a:spcPct val="90000"/>
              </a:lnSpc>
              <a:spcBef>
                <a:spcPts val="800"/>
              </a:spcBef>
              <a:spcAft>
                <a:spcPts val="0"/>
              </a:spcAft>
              <a:buClr>
                <a:srgbClr val="000000"/>
              </a:buClr>
              <a:buSzPts val="1800"/>
              <a:buFont typeface="Calibri"/>
              <a:buNone/>
              <a:defRPr sz="1800"/>
            </a:lvl2pPr>
            <a:lvl3pPr indent="-228600" lvl="2" marL="1371600" algn="ctr">
              <a:lnSpc>
                <a:spcPct val="90000"/>
              </a:lnSpc>
              <a:spcBef>
                <a:spcPts val="800"/>
              </a:spcBef>
              <a:spcAft>
                <a:spcPts val="0"/>
              </a:spcAft>
              <a:buClr>
                <a:srgbClr val="000000"/>
              </a:buClr>
              <a:buSzPts val="1800"/>
              <a:buFont typeface="Calibri"/>
              <a:buNone/>
              <a:defRPr sz="1800"/>
            </a:lvl3pPr>
            <a:lvl4pPr indent="-228600" lvl="3" marL="1828800" algn="ctr">
              <a:lnSpc>
                <a:spcPct val="90000"/>
              </a:lnSpc>
              <a:spcBef>
                <a:spcPts val="800"/>
              </a:spcBef>
              <a:spcAft>
                <a:spcPts val="0"/>
              </a:spcAft>
              <a:buClr>
                <a:srgbClr val="000000"/>
              </a:buClr>
              <a:buSzPts val="1800"/>
              <a:buFont typeface="Calibri"/>
              <a:buNone/>
              <a:defRPr sz="1800"/>
            </a:lvl4pPr>
            <a:lvl5pPr indent="-228600" lvl="4" marL="2286000" algn="ctr">
              <a:lnSpc>
                <a:spcPct val="90000"/>
              </a:lnSpc>
              <a:spcBef>
                <a:spcPts val="800"/>
              </a:spcBef>
              <a:spcAft>
                <a:spcPts val="0"/>
              </a:spcAft>
              <a:buClr>
                <a:srgbClr val="000000"/>
              </a:buClr>
              <a:buSzPts val="1800"/>
              <a:buFont typeface="Calibri"/>
              <a:buNone/>
              <a:defRPr sz="1800"/>
            </a:lvl5pPr>
            <a:lvl6pPr indent="-317500" lvl="5" marL="2743200" algn="l">
              <a:lnSpc>
                <a:spcPct val="90000"/>
              </a:lnSpc>
              <a:spcBef>
                <a:spcPts val="800"/>
              </a:spcBef>
              <a:spcAft>
                <a:spcPts val="0"/>
              </a:spcAft>
              <a:buClr>
                <a:srgbClr val="000000"/>
              </a:buClr>
              <a:buSzPts val="1400"/>
              <a:buChar char="•"/>
              <a:defRPr/>
            </a:lvl6pPr>
            <a:lvl7pPr indent="-317500" lvl="6" marL="3200400" algn="l">
              <a:lnSpc>
                <a:spcPct val="90000"/>
              </a:lnSpc>
              <a:spcBef>
                <a:spcPts val="800"/>
              </a:spcBef>
              <a:spcAft>
                <a:spcPts val="0"/>
              </a:spcAft>
              <a:buClr>
                <a:srgbClr val="000000"/>
              </a:buClr>
              <a:buSzPts val="1400"/>
              <a:buChar char="•"/>
              <a:defRPr/>
            </a:lvl7pPr>
            <a:lvl8pPr indent="-317500" lvl="7" marL="3657600" algn="l">
              <a:lnSpc>
                <a:spcPct val="90000"/>
              </a:lnSpc>
              <a:spcBef>
                <a:spcPts val="800"/>
              </a:spcBef>
              <a:spcAft>
                <a:spcPts val="0"/>
              </a:spcAft>
              <a:buClr>
                <a:srgbClr val="000000"/>
              </a:buClr>
              <a:buSzPts val="1400"/>
              <a:buChar char="•"/>
              <a:defRPr/>
            </a:lvl8pPr>
            <a:lvl9pPr indent="-317500" lvl="8" marL="4114800" algn="l">
              <a:lnSpc>
                <a:spcPct val="90000"/>
              </a:lnSpc>
              <a:spcBef>
                <a:spcPts val="800"/>
              </a:spcBef>
              <a:spcAft>
                <a:spcPts val="0"/>
              </a:spcAft>
              <a:buClr>
                <a:srgbClr val="000000"/>
              </a:buClr>
              <a:buSzPts val="1400"/>
              <a:buChar char="•"/>
              <a:defRPr/>
            </a:lvl9pPr>
          </a:lstStyle>
          <a:p/>
        </p:txBody>
      </p:sp>
      <p:sp>
        <p:nvSpPr>
          <p:cNvPr id="182" name="Google Shape;182;p43"/>
          <p:cNvSpPr txBox="1"/>
          <p:nvPr>
            <p:ph idx="12" type="sldNum"/>
          </p:nvPr>
        </p:nvSpPr>
        <p:spPr>
          <a:xfrm>
            <a:off x="8321382" y="4803219"/>
            <a:ext cx="194100" cy="207900"/>
          </a:xfrm>
          <a:prstGeom prst="rect">
            <a:avLst/>
          </a:prstGeom>
          <a:noFill/>
          <a:ln>
            <a:noFill/>
          </a:ln>
        </p:spPr>
        <p:txBody>
          <a:bodyPr anchorCtr="0" anchor="ctr" bIns="34275" lIns="34275" spcFirstLastPara="1" rIns="34275" wrap="square" tIns="34275">
            <a:spAutoFit/>
          </a:bodyPr>
          <a:lstStyle>
            <a:lvl1pPr indent="0" lvl="0"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 Header">
    <p:spTree>
      <p:nvGrpSpPr>
        <p:cNvPr id="183" name="Shape 183"/>
        <p:cNvGrpSpPr/>
        <p:nvPr/>
      </p:nvGrpSpPr>
      <p:grpSpPr>
        <a:xfrm>
          <a:off x="0" y="0"/>
          <a:ext cx="0" cy="0"/>
          <a:chOff x="0" y="0"/>
          <a:chExt cx="0" cy="0"/>
        </a:xfrm>
      </p:grpSpPr>
      <p:sp>
        <p:nvSpPr>
          <p:cNvPr id="184" name="Google Shape;184;p44"/>
          <p:cNvSpPr txBox="1"/>
          <p:nvPr>
            <p:ph type="title"/>
          </p:nvPr>
        </p:nvSpPr>
        <p:spPr>
          <a:xfrm>
            <a:off x="623888" y="1282303"/>
            <a:ext cx="7886700" cy="2139600"/>
          </a:xfrm>
          <a:prstGeom prst="rect">
            <a:avLst/>
          </a:prstGeom>
          <a:noFill/>
          <a:ln>
            <a:noFill/>
          </a:ln>
        </p:spPr>
        <p:txBody>
          <a:bodyPr anchorCtr="0" anchor="b" bIns="34275" lIns="34275" spcFirstLastPara="1" rIns="34275" wrap="square" tIns="34275">
            <a:normAutofit/>
          </a:bodyPr>
          <a:lstStyle>
            <a:lvl1pPr lvl="0" algn="l">
              <a:lnSpc>
                <a:spcPct val="90000"/>
              </a:lnSpc>
              <a:spcBef>
                <a:spcPts val="0"/>
              </a:spcBef>
              <a:spcAft>
                <a:spcPts val="0"/>
              </a:spcAft>
              <a:buClr>
                <a:srgbClr val="000000"/>
              </a:buClr>
              <a:buSzPts val="4500"/>
              <a:buFont typeface="Calibri"/>
              <a:buNone/>
              <a:defRPr sz="4500"/>
            </a:lvl1pPr>
            <a:lvl2pPr lvl="1" algn="l">
              <a:lnSpc>
                <a:spcPct val="90000"/>
              </a:lnSpc>
              <a:spcBef>
                <a:spcPts val="0"/>
              </a:spcBef>
              <a:spcAft>
                <a:spcPts val="0"/>
              </a:spcAft>
              <a:buClr>
                <a:srgbClr val="000000"/>
              </a:buClr>
              <a:buSzPts val="1400"/>
              <a:buNone/>
              <a:defRPr/>
            </a:lvl2pPr>
            <a:lvl3pPr lvl="2" algn="l">
              <a:lnSpc>
                <a:spcPct val="90000"/>
              </a:lnSpc>
              <a:spcBef>
                <a:spcPts val="0"/>
              </a:spcBef>
              <a:spcAft>
                <a:spcPts val="0"/>
              </a:spcAft>
              <a:buClr>
                <a:srgbClr val="000000"/>
              </a:buClr>
              <a:buSzPts val="1400"/>
              <a:buNone/>
              <a:defRPr/>
            </a:lvl3pPr>
            <a:lvl4pPr lvl="3" algn="l">
              <a:lnSpc>
                <a:spcPct val="90000"/>
              </a:lnSpc>
              <a:spcBef>
                <a:spcPts val="0"/>
              </a:spcBef>
              <a:spcAft>
                <a:spcPts val="0"/>
              </a:spcAft>
              <a:buClr>
                <a:srgbClr val="000000"/>
              </a:buClr>
              <a:buSzPts val="1400"/>
              <a:buNone/>
              <a:defRPr/>
            </a:lvl4pPr>
            <a:lvl5pPr lvl="4" algn="l">
              <a:lnSpc>
                <a:spcPct val="90000"/>
              </a:lnSpc>
              <a:spcBef>
                <a:spcPts val="0"/>
              </a:spcBef>
              <a:spcAft>
                <a:spcPts val="0"/>
              </a:spcAft>
              <a:buClr>
                <a:srgbClr val="000000"/>
              </a:buClr>
              <a:buSzPts val="1400"/>
              <a:buNone/>
              <a:defRPr/>
            </a:lvl5pPr>
            <a:lvl6pPr lvl="5" algn="l">
              <a:lnSpc>
                <a:spcPct val="90000"/>
              </a:lnSpc>
              <a:spcBef>
                <a:spcPts val="0"/>
              </a:spcBef>
              <a:spcAft>
                <a:spcPts val="0"/>
              </a:spcAft>
              <a:buClr>
                <a:srgbClr val="000000"/>
              </a:buClr>
              <a:buSzPts val="1400"/>
              <a:buNone/>
              <a:defRPr/>
            </a:lvl6pPr>
            <a:lvl7pPr lvl="6" algn="l">
              <a:lnSpc>
                <a:spcPct val="90000"/>
              </a:lnSpc>
              <a:spcBef>
                <a:spcPts val="0"/>
              </a:spcBef>
              <a:spcAft>
                <a:spcPts val="0"/>
              </a:spcAft>
              <a:buClr>
                <a:srgbClr val="000000"/>
              </a:buClr>
              <a:buSzPts val="1400"/>
              <a:buNone/>
              <a:defRPr/>
            </a:lvl7pPr>
            <a:lvl8pPr lvl="7" algn="l">
              <a:lnSpc>
                <a:spcPct val="90000"/>
              </a:lnSpc>
              <a:spcBef>
                <a:spcPts val="0"/>
              </a:spcBef>
              <a:spcAft>
                <a:spcPts val="0"/>
              </a:spcAft>
              <a:buClr>
                <a:srgbClr val="000000"/>
              </a:buClr>
              <a:buSzPts val="1400"/>
              <a:buNone/>
              <a:defRPr/>
            </a:lvl8pPr>
            <a:lvl9pPr lvl="8" algn="l">
              <a:lnSpc>
                <a:spcPct val="90000"/>
              </a:lnSpc>
              <a:spcBef>
                <a:spcPts val="0"/>
              </a:spcBef>
              <a:spcAft>
                <a:spcPts val="0"/>
              </a:spcAft>
              <a:buClr>
                <a:srgbClr val="000000"/>
              </a:buClr>
              <a:buSzPts val="1400"/>
              <a:buNone/>
              <a:defRPr/>
            </a:lvl9pPr>
          </a:lstStyle>
          <a:p/>
        </p:txBody>
      </p:sp>
      <p:sp>
        <p:nvSpPr>
          <p:cNvPr id="185" name="Google Shape;185;p44"/>
          <p:cNvSpPr txBox="1"/>
          <p:nvPr>
            <p:ph idx="1" type="body"/>
          </p:nvPr>
        </p:nvSpPr>
        <p:spPr>
          <a:xfrm>
            <a:off x="623888" y="3442096"/>
            <a:ext cx="7886700" cy="1125300"/>
          </a:xfrm>
          <a:prstGeom prst="rect">
            <a:avLst/>
          </a:prstGeom>
          <a:noFill/>
          <a:ln>
            <a:noFill/>
          </a:ln>
        </p:spPr>
        <p:txBody>
          <a:bodyPr anchorCtr="0" anchor="t" bIns="34275" lIns="34275" spcFirstLastPara="1" rIns="34275" wrap="square" tIns="34275">
            <a:normAutofit/>
          </a:bodyPr>
          <a:lstStyle>
            <a:lvl1pPr indent="-228600" lvl="0" marL="457200" algn="l">
              <a:lnSpc>
                <a:spcPct val="90000"/>
              </a:lnSpc>
              <a:spcBef>
                <a:spcPts val="800"/>
              </a:spcBef>
              <a:spcAft>
                <a:spcPts val="0"/>
              </a:spcAft>
              <a:buClr>
                <a:srgbClr val="888888"/>
              </a:buClr>
              <a:buSzPts val="1800"/>
              <a:buFont typeface="Calibri"/>
              <a:buNone/>
              <a:defRPr sz="1800">
                <a:solidFill>
                  <a:srgbClr val="888888"/>
                </a:solidFill>
              </a:defRPr>
            </a:lvl1pPr>
            <a:lvl2pPr indent="-228600" lvl="1" marL="914400" algn="l">
              <a:lnSpc>
                <a:spcPct val="90000"/>
              </a:lnSpc>
              <a:spcBef>
                <a:spcPts val="800"/>
              </a:spcBef>
              <a:spcAft>
                <a:spcPts val="0"/>
              </a:spcAft>
              <a:buClr>
                <a:srgbClr val="888888"/>
              </a:buClr>
              <a:buSzPts val="1800"/>
              <a:buFont typeface="Calibri"/>
              <a:buNone/>
              <a:defRPr sz="1800">
                <a:solidFill>
                  <a:srgbClr val="888888"/>
                </a:solidFill>
              </a:defRPr>
            </a:lvl2pPr>
            <a:lvl3pPr indent="-228600" lvl="2" marL="1371600" algn="l">
              <a:lnSpc>
                <a:spcPct val="90000"/>
              </a:lnSpc>
              <a:spcBef>
                <a:spcPts val="800"/>
              </a:spcBef>
              <a:spcAft>
                <a:spcPts val="0"/>
              </a:spcAft>
              <a:buClr>
                <a:srgbClr val="888888"/>
              </a:buClr>
              <a:buSzPts val="1800"/>
              <a:buFont typeface="Calibri"/>
              <a:buNone/>
              <a:defRPr sz="1800">
                <a:solidFill>
                  <a:srgbClr val="888888"/>
                </a:solidFill>
              </a:defRPr>
            </a:lvl3pPr>
            <a:lvl4pPr indent="-228600" lvl="3" marL="1828800" algn="l">
              <a:lnSpc>
                <a:spcPct val="90000"/>
              </a:lnSpc>
              <a:spcBef>
                <a:spcPts val="800"/>
              </a:spcBef>
              <a:spcAft>
                <a:spcPts val="0"/>
              </a:spcAft>
              <a:buClr>
                <a:srgbClr val="888888"/>
              </a:buClr>
              <a:buSzPts val="1800"/>
              <a:buFont typeface="Calibri"/>
              <a:buNone/>
              <a:defRPr sz="1800">
                <a:solidFill>
                  <a:srgbClr val="888888"/>
                </a:solidFill>
              </a:defRPr>
            </a:lvl4pPr>
            <a:lvl5pPr indent="-228600" lvl="4" marL="2286000" algn="l">
              <a:lnSpc>
                <a:spcPct val="90000"/>
              </a:lnSpc>
              <a:spcBef>
                <a:spcPts val="800"/>
              </a:spcBef>
              <a:spcAft>
                <a:spcPts val="0"/>
              </a:spcAft>
              <a:buClr>
                <a:srgbClr val="888888"/>
              </a:buClr>
              <a:buSzPts val="1800"/>
              <a:buFont typeface="Calibri"/>
              <a:buNone/>
              <a:defRPr sz="1800">
                <a:solidFill>
                  <a:srgbClr val="888888"/>
                </a:solidFill>
              </a:defRPr>
            </a:lvl5pPr>
            <a:lvl6pPr indent="-317500" lvl="5" marL="2743200" algn="l">
              <a:lnSpc>
                <a:spcPct val="90000"/>
              </a:lnSpc>
              <a:spcBef>
                <a:spcPts val="800"/>
              </a:spcBef>
              <a:spcAft>
                <a:spcPts val="0"/>
              </a:spcAft>
              <a:buClr>
                <a:srgbClr val="000000"/>
              </a:buClr>
              <a:buSzPts val="1400"/>
              <a:buChar char="•"/>
              <a:defRPr/>
            </a:lvl6pPr>
            <a:lvl7pPr indent="-317500" lvl="6" marL="3200400" algn="l">
              <a:lnSpc>
                <a:spcPct val="90000"/>
              </a:lnSpc>
              <a:spcBef>
                <a:spcPts val="800"/>
              </a:spcBef>
              <a:spcAft>
                <a:spcPts val="0"/>
              </a:spcAft>
              <a:buClr>
                <a:srgbClr val="000000"/>
              </a:buClr>
              <a:buSzPts val="1400"/>
              <a:buChar char="•"/>
              <a:defRPr/>
            </a:lvl7pPr>
            <a:lvl8pPr indent="-317500" lvl="7" marL="3657600" algn="l">
              <a:lnSpc>
                <a:spcPct val="90000"/>
              </a:lnSpc>
              <a:spcBef>
                <a:spcPts val="800"/>
              </a:spcBef>
              <a:spcAft>
                <a:spcPts val="0"/>
              </a:spcAft>
              <a:buClr>
                <a:srgbClr val="000000"/>
              </a:buClr>
              <a:buSzPts val="1400"/>
              <a:buChar char="•"/>
              <a:defRPr/>
            </a:lvl8pPr>
            <a:lvl9pPr indent="-317500" lvl="8" marL="4114800" algn="l">
              <a:lnSpc>
                <a:spcPct val="90000"/>
              </a:lnSpc>
              <a:spcBef>
                <a:spcPts val="800"/>
              </a:spcBef>
              <a:spcAft>
                <a:spcPts val="0"/>
              </a:spcAft>
              <a:buClr>
                <a:srgbClr val="000000"/>
              </a:buClr>
              <a:buSzPts val="1400"/>
              <a:buChar char="•"/>
              <a:defRPr/>
            </a:lvl9pPr>
          </a:lstStyle>
          <a:p/>
        </p:txBody>
      </p:sp>
      <p:sp>
        <p:nvSpPr>
          <p:cNvPr id="186" name="Google Shape;186;p44"/>
          <p:cNvSpPr txBox="1"/>
          <p:nvPr>
            <p:ph idx="12" type="sldNum"/>
          </p:nvPr>
        </p:nvSpPr>
        <p:spPr>
          <a:xfrm>
            <a:off x="8321382" y="4803219"/>
            <a:ext cx="194100" cy="207900"/>
          </a:xfrm>
          <a:prstGeom prst="rect">
            <a:avLst/>
          </a:prstGeom>
          <a:noFill/>
          <a:ln>
            <a:noFill/>
          </a:ln>
        </p:spPr>
        <p:txBody>
          <a:bodyPr anchorCtr="0" anchor="ctr" bIns="34275" lIns="34275" spcFirstLastPara="1" rIns="34275" wrap="square" tIns="34275">
            <a:spAutoFit/>
          </a:bodyPr>
          <a:lstStyle>
            <a:lvl1pPr indent="0" lvl="0"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spTree>
      <p:nvGrpSpPr>
        <p:cNvPr id="187" name="Shape 187"/>
        <p:cNvGrpSpPr/>
        <p:nvPr/>
      </p:nvGrpSpPr>
      <p:grpSpPr>
        <a:xfrm>
          <a:off x="0" y="0"/>
          <a:ext cx="0" cy="0"/>
          <a:chOff x="0" y="0"/>
          <a:chExt cx="0" cy="0"/>
        </a:xfrm>
      </p:grpSpPr>
      <p:sp>
        <p:nvSpPr>
          <p:cNvPr id="188" name="Google Shape;188;p45"/>
          <p:cNvSpPr txBox="1"/>
          <p:nvPr>
            <p:ph type="title"/>
          </p:nvPr>
        </p:nvSpPr>
        <p:spPr>
          <a:xfrm>
            <a:off x="628650" y="273844"/>
            <a:ext cx="7886700" cy="994200"/>
          </a:xfrm>
          <a:prstGeom prst="rect">
            <a:avLst/>
          </a:prstGeom>
          <a:noFill/>
          <a:ln>
            <a:noFill/>
          </a:ln>
        </p:spPr>
        <p:txBody>
          <a:bodyPr anchorCtr="0" anchor="ctr" bIns="34275" lIns="34275" spcFirstLastPara="1" rIns="34275" wrap="square" tIns="34275">
            <a:normAutofit/>
          </a:bodyPr>
          <a:lstStyle>
            <a:lvl1pPr lvl="0" algn="l">
              <a:lnSpc>
                <a:spcPct val="90000"/>
              </a:lnSpc>
              <a:spcBef>
                <a:spcPts val="0"/>
              </a:spcBef>
              <a:spcAft>
                <a:spcPts val="0"/>
              </a:spcAft>
              <a:buClr>
                <a:srgbClr val="000000"/>
              </a:buClr>
              <a:buSzPts val="1400"/>
              <a:buNone/>
              <a:defRPr/>
            </a:lvl1pPr>
            <a:lvl2pPr lvl="1" algn="l">
              <a:lnSpc>
                <a:spcPct val="90000"/>
              </a:lnSpc>
              <a:spcBef>
                <a:spcPts val="0"/>
              </a:spcBef>
              <a:spcAft>
                <a:spcPts val="0"/>
              </a:spcAft>
              <a:buClr>
                <a:srgbClr val="000000"/>
              </a:buClr>
              <a:buSzPts val="1400"/>
              <a:buNone/>
              <a:defRPr/>
            </a:lvl2pPr>
            <a:lvl3pPr lvl="2" algn="l">
              <a:lnSpc>
                <a:spcPct val="90000"/>
              </a:lnSpc>
              <a:spcBef>
                <a:spcPts val="0"/>
              </a:spcBef>
              <a:spcAft>
                <a:spcPts val="0"/>
              </a:spcAft>
              <a:buClr>
                <a:srgbClr val="000000"/>
              </a:buClr>
              <a:buSzPts val="1400"/>
              <a:buNone/>
              <a:defRPr/>
            </a:lvl3pPr>
            <a:lvl4pPr lvl="3" algn="l">
              <a:lnSpc>
                <a:spcPct val="90000"/>
              </a:lnSpc>
              <a:spcBef>
                <a:spcPts val="0"/>
              </a:spcBef>
              <a:spcAft>
                <a:spcPts val="0"/>
              </a:spcAft>
              <a:buClr>
                <a:srgbClr val="000000"/>
              </a:buClr>
              <a:buSzPts val="1400"/>
              <a:buNone/>
              <a:defRPr/>
            </a:lvl4pPr>
            <a:lvl5pPr lvl="4" algn="l">
              <a:lnSpc>
                <a:spcPct val="90000"/>
              </a:lnSpc>
              <a:spcBef>
                <a:spcPts val="0"/>
              </a:spcBef>
              <a:spcAft>
                <a:spcPts val="0"/>
              </a:spcAft>
              <a:buClr>
                <a:srgbClr val="000000"/>
              </a:buClr>
              <a:buSzPts val="1400"/>
              <a:buNone/>
              <a:defRPr/>
            </a:lvl5pPr>
            <a:lvl6pPr lvl="5" algn="l">
              <a:lnSpc>
                <a:spcPct val="90000"/>
              </a:lnSpc>
              <a:spcBef>
                <a:spcPts val="0"/>
              </a:spcBef>
              <a:spcAft>
                <a:spcPts val="0"/>
              </a:spcAft>
              <a:buClr>
                <a:srgbClr val="000000"/>
              </a:buClr>
              <a:buSzPts val="1400"/>
              <a:buNone/>
              <a:defRPr/>
            </a:lvl6pPr>
            <a:lvl7pPr lvl="6" algn="l">
              <a:lnSpc>
                <a:spcPct val="90000"/>
              </a:lnSpc>
              <a:spcBef>
                <a:spcPts val="0"/>
              </a:spcBef>
              <a:spcAft>
                <a:spcPts val="0"/>
              </a:spcAft>
              <a:buClr>
                <a:srgbClr val="000000"/>
              </a:buClr>
              <a:buSzPts val="1400"/>
              <a:buNone/>
              <a:defRPr/>
            </a:lvl7pPr>
            <a:lvl8pPr lvl="7" algn="l">
              <a:lnSpc>
                <a:spcPct val="90000"/>
              </a:lnSpc>
              <a:spcBef>
                <a:spcPts val="0"/>
              </a:spcBef>
              <a:spcAft>
                <a:spcPts val="0"/>
              </a:spcAft>
              <a:buClr>
                <a:srgbClr val="000000"/>
              </a:buClr>
              <a:buSzPts val="1400"/>
              <a:buNone/>
              <a:defRPr/>
            </a:lvl8pPr>
            <a:lvl9pPr lvl="8" algn="l">
              <a:lnSpc>
                <a:spcPct val="90000"/>
              </a:lnSpc>
              <a:spcBef>
                <a:spcPts val="0"/>
              </a:spcBef>
              <a:spcAft>
                <a:spcPts val="0"/>
              </a:spcAft>
              <a:buClr>
                <a:srgbClr val="000000"/>
              </a:buClr>
              <a:buSzPts val="1400"/>
              <a:buNone/>
              <a:defRPr/>
            </a:lvl9pPr>
          </a:lstStyle>
          <a:p/>
        </p:txBody>
      </p:sp>
      <p:sp>
        <p:nvSpPr>
          <p:cNvPr id="189" name="Google Shape;189;p45"/>
          <p:cNvSpPr txBox="1"/>
          <p:nvPr>
            <p:ph idx="1" type="body"/>
          </p:nvPr>
        </p:nvSpPr>
        <p:spPr>
          <a:xfrm>
            <a:off x="628650" y="1369219"/>
            <a:ext cx="3886200" cy="3263400"/>
          </a:xfrm>
          <a:prstGeom prst="rect">
            <a:avLst/>
          </a:prstGeom>
          <a:noFill/>
          <a:ln>
            <a:noFill/>
          </a:ln>
        </p:spPr>
        <p:txBody>
          <a:bodyPr anchorCtr="0" anchor="t" bIns="34275" lIns="34275" spcFirstLastPara="1" rIns="34275" wrap="square" tIns="34275">
            <a:normAutofit/>
          </a:bodyPr>
          <a:lstStyle>
            <a:lvl1pPr indent="-317500" lvl="0" marL="457200" algn="l">
              <a:lnSpc>
                <a:spcPct val="90000"/>
              </a:lnSpc>
              <a:spcBef>
                <a:spcPts val="800"/>
              </a:spcBef>
              <a:spcAft>
                <a:spcPts val="0"/>
              </a:spcAft>
              <a:buClr>
                <a:srgbClr val="000000"/>
              </a:buClr>
              <a:buSzPts val="1400"/>
              <a:buChar char="•"/>
              <a:defRPr/>
            </a:lvl1pPr>
            <a:lvl2pPr indent="-317500" lvl="1" marL="914400" algn="l">
              <a:lnSpc>
                <a:spcPct val="90000"/>
              </a:lnSpc>
              <a:spcBef>
                <a:spcPts val="800"/>
              </a:spcBef>
              <a:spcAft>
                <a:spcPts val="0"/>
              </a:spcAft>
              <a:buClr>
                <a:srgbClr val="000000"/>
              </a:buClr>
              <a:buSzPts val="1400"/>
              <a:buChar char="•"/>
              <a:defRPr/>
            </a:lvl2pPr>
            <a:lvl3pPr indent="-317500" lvl="2" marL="1371600" algn="l">
              <a:lnSpc>
                <a:spcPct val="90000"/>
              </a:lnSpc>
              <a:spcBef>
                <a:spcPts val="800"/>
              </a:spcBef>
              <a:spcAft>
                <a:spcPts val="0"/>
              </a:spcAft>
              <a:buClr>
                <a:srgbClr val="000000"/>
              </a:buClr>
              <a:buSzPts val="1400"/>
              <a:buChar char="•"/>
              <a:defRPr/>
            </a:lvl3pPr>
            <a:lvl4pPr indent="-317500" lvl="3" marL="1828800" algn="l">
              <a:lnSpc>
                <a:spcPct val="90000"/>
              </a:lnSpc>
              <a:spcBef>
                <a:spcPts val="800"/>
              </a:spcBef>
              <a:spcAft>
                <a:spcPts val="0"/>
              </a:spcAft>
              <a:buClr>
                <a:srgbClr val="000000"/>
              </a:buClr>
              <a:buSzPts val="1400"/>
              <a:buChar char="•"/>
              <a:defRPr/>
            </a:lvl4pPr>
            <a:lvl5pPr indent="-317500" lvl="4" marL="2286000" algn="l">
              <a:lnSpc>
                <a:spcPct val="90000"/>
              </a:lnSpc>
              <a:spcBef>
                <a:spcPts val="800"/>
              </a:spcBef>
              <a:spcAft>
                <a:spcPts val="0"/>
              </a:spcAft>
              <a:buClr>
                <a:srgbClr val="000000"/>
              </a:buClr>
              <a:buSzPts val="1400"/>
              <a:buChar char="•"/>
              <a:defRPr/>
            </a:lvl5pPr>
            <a:lvl6pPr indent="-317500" lvl="5" marL="2743200" algn="l">
              <a:lnSpc>
                <a:spcPct val="90000"/>
              </a:lnSpc>
              <a:spcBef>
                <a:spcPts val="800"/>
              </a:spcBef>
              <a:spcAft>
                <a:spcPts val="0"/>
              </a:spcAft>
              <a:buClr>
                <a:srgbClr val="000000"/>
              </a:buClr>
              <a:buSzPts val="1400"/>
              <a:buChar char="•"/>
              <a:defRPr/>
            </a:lvl6pPr>
            <a:lvl7pPr indent="-317500" lvl="6" marL="3200400" algn="l">
              <a:lnSpc>
                <a:spcPct val="90000"/>
              </a:lnSpc>
              <a:spcBef>
                <a:spcPts val="800"/>
              </a:spcBef>
              <a:spcAft>
                <a:spcPts val="0"/>
              </a:spcAft>
              <a:buClr>
                <a:srgbClr val="000000"/>
              </a:buClr>
              <a:buSzPts val="1400"/>
              <a:buChar char="•"/>
              <a:defRPr/>
            </a:lvl7pPr>
            <a:lvl8pPr indent="-317500" lvl="7" marL="3657600" algn="l">
              <a:lnSpc>
                <a:spcPct val="90000"/>
              </a:lnSpc>
              <a:spcBef>
                <a:spcPts val="800"/>
              </a:spcBef>
              <a:spcAft>
                <a:spcPts val="0"/>
              </a:spcAft>
              <a:buClr>
                <a:srgbClr val="000000"/>
              </a:buClr>
              <a:buSzPts val="1400"/>
              <a:buChar char="•"/>
              <a:defRPr/>
            </a:lvl8pPr>
            <a:lvl9pPr indent="-317500" lvl="8" marL="4114800" algn="l">
              <a:lnSpc>
                <a:spcPct val="90000"/>
              </a:lnSpc>
              <a:spcBef>
                <a:spcPts val="800"/>
              </a:spcBef>
              <a:spcAft>
                <a:spcPts val="0"/>
              </a:spcAft>
              <a:buClr>
                <a:srgbClr val="000000"/>
              </a:buClr>
              <a:buSzPts val="1400"/>
              <a:buChar char="•"/>
              <a:defRPr/>
            </a:lvl9pPr>
          </a:lstStyle>
          <a:p/>
        </p:txBody>
      </p:sp>
      <p:sp>
        <p:nvSpPr>
          <p:cNvPr id="190" name="Google Shape;190;p45"/>
          <p:cNvSpPr txBox="1"/>
          <p:nvPr>
            <p:ph idx="12" type="sldNum"/>
          </p:nvPr>
        </p:nvSpPr>
        <p:spPr>
          <a:xfrm>
            <a:off x="8321382" y="4803219"/>
            <a:ext cx="194100" cy="207900"/>
          </a:xfrm>
          <a:prstGeom prst="rect">
            <a:avLst/>
          </a:prstGeom>
          <a:noFill/>
          <a:ln>
            <a:noFill/>
          </a:ln>
        </p:spPr>
        <p:txBody>
          <a:bodyPr anchorCtr="0" anchor="ctr" bIns="34275" lIns="34275" spcFirstLastPara="1" rIns="34275" wrap="square" tIns="34275">
            <a:spAutoFit/>
          </a:bodyPr>
          <a:lstStyle>
            <a:lvl1pPr indent="0" lvl="0"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p:cSld name="Comparison">
    <p:spTree>
      <p:nvGrpSpPr>
        <p:cNvPr id="191" name="Shape 191"/>
        <p:cNvGrpSpPr/>
        <p:nvPr/>
      </p:nvGrpSpPr>
      <p:grpSpPr>
        <a:xfrm>
          <a:off x="0" y="0"/>
          <a:ext cx="0" cy="0"/>
          <a:chOff x="0" y="0"/>
          <a:chExt cx="0" cy="0"/>
        </a:xfrm>
      </p:grpSpPr>
      <p:sp>
        <p:nvSpPr>
          <p:cNvPr id="192" name="Google Shape;192;p46"/>
          <p:cNvSpPr txBox="1"/>
          <p:nvPr>
            <p:ph type="title"/>
          </p:nvPr>
        </p:nvSpPr>
        <p:spPr>
          <a:xfrm>
            <a:off x="629840" y="273844"/>
            <a:ext cx="7886700" cy="994200"/>
          </a:xfrm>
          <a:prstGeom prst="rect">
            <a:avLst/>
          </a:prstGeom>
          <a:noFill/>
          <a:ln>
            <a:noFill/>
          </a:ln>
        </p:spPr>
        <p:txBody>
          <a:bodyPr anchorCtr="0" anchor="ctr" bIns="34275" lIns="34275" spcFirstLastPara="1" rIns="34275" wrap="square" tIns="34275">
            <a:normAutofit/>
          </a:bodyPr>
          <a:lstStyle>
            <a:lvl1pPr lvl="0" algn="l">
              <a:lnSpc>
                <a:spcPct val="90000"/>
              </a:lnSpc>
              <a:spcBef>
                <a:spcPts val="0"/>
              </a:spcBef>
              <a:spcAft>
                <a:spcPts val="0"/>
              </a:spcAft>
              <a:buClr>
                <a:srgbClr val="000000"/>
              </a:buClr>
              <a:buSzPts val="1400"/>
              <a:buNone/>
              <a:defRPr/>
            </a:lvl1pPr>
            <a:lvl2pPr lvl="1" algn="l">
              <a:lnSpc>
                <a:spcPct val="90000"/>
              </a:lnSpc>
              <a:spcBef>
                <a:spcPts val="0"/>
              </a:spcBef>
              <a:spcAft>
                <a:spcPts val="0"/>
              </a:spcAft>
              <a:buClr>
                <a:srgbClr val="000000"/>
              </a:buClr>
              <a:buSzPts val="1400"/>
              <a:buNone/>
              <a:defRPr/>
            </a:lvl2pPr>
            <a:lvl3pPr lvl="2" algn="l">
              <a:lnSpc>
                <a:spcPct val="90000"/>
              </a:lnSpc>
              <a:spcBef>
                <a:spcPts val="0"/>
              </a:spcBef>
              <a:spcAft>
                <a:spcPts val="0"/>
              </a:spcAft>
              <a:buClr>
                <a:srgbClr val="000000"/>
              </a:buClr>
              <a:buSzPts val="1400"/>
              <a:buNone/>
              <a:defRPr/>
            </a:lvl3pPr>
            <a:lvl4pPr lvl="3" algn="l">
              <a:lnSpc>
                <a:spcPct val="90000"/>
              </a:lnSpc>
              <a:spcBef>
                <a:spcPts val="0"/>
              </a:spcBef>
              <a:spcAft>
                <a:spcPts val="0"/>
              </a:spcAft>
              <a:buClr>
                <a:srgbClr val="000000"/>
              </a:buClr>
              <a:buSzPts val="1400"/>
              <a:buNone/>
              <a:defRPr/>
            </a:lvl4pPr>
            <a:lvl5pPr lvl="4" algn="l">
              <a:lnSpc>
                <a:spcPct val="90000"/>
              </a:lnSpc>
              <a:spcBef>
                <a:spcPts val="0"/>
              </a:spcBef>
              <a:spcAft>
                <a:spcPts val="0"/>
              </a:spcAft>
              <a:buClr>
                <a:srgbClr val="000000"/>
              </a:buClr>
              <a:buSzPts val="1400"/>
              <a:buNone/>
              <a:defRPr/>
            </a:lvl5pPr>
            <a:lvl6pPr lvl="5" algn="l">
              <a:lnSpc>
                <a:spcPct val="90000"/>
              </a:lnSpc>
              <a:spcBef>
                <a:spcPts val="0"/>
              </a:spcBef>
              <a:spcAft>
                <a:spcPts val="0"/>
              </a:spcAft>
              <a:buClr>
                <a:srgbClr val="000000"/>
              </a:buClr>
              <a:buSzPts val="1400"/>
              <a:buNone/>
              <a:defRPr/>
            </a:lvl6pPr>
            <a:lvl7pPr lvl="6" algn="l">
              <a:lnSpc>
                <a:spcPct val="90000"/>
              </a:lnSpc>
              <a:spcBef>
                <a:spcPts val="0"/>
              </a:spcBef>
              <a:spcAft>
                <a:spcPts val="0"/>
              </a:spcAft>
              <a:buClr>
                <a:srgbClr val="000000"/>
              </a:buClr>
              <a:buSzPts val="1400"/>
              <a:buNone/>
              <a:defRPr/>
            </a:lvl7pPr>
            <a:lvl8pPr lvl="7" algn="l">
              <a:lnSpc>
                <a:spcPct val="90000"/>
              </a:lnSpc>
              <a:spcBef>
                <a:spcPts val="0"/>
              </a:spcBef>
              <a:spcAft>
                <a:spcPts val="0"/>
              </a:spcAft>
              <a:buClr>
                <a:srgbClr val="000000"/>
              </a:buClr>
              <a:buSzPts val="1400"/>
              <a:buNone/>
              <a:defRPr/>
            </a:lvl8pPr>
            <a:lvl9pPr lvl="8" algn="l">
              <a:lnSpc>
                <a:spcPct val="90000"/>
              </a:lnSpc>
              <a:spcBef>
                <a:spcPts val="0"/>
              </a:spcBef>
              <a:spcAft>
                <a:spcPts val="0"/>
              </a:spcAft>
              <a:buClr>
                <a:srgbClr val="000000"/>
              </a:buClr>
              <a:buSzPts val="1400"/>
              <a:buNone/>
              <a:defRPr/>
            </a:lvl9pPr>
          </a:lstStyle>
          <a:p/>
        </p:txBody>
      </p:sp>
      <p:sp>
        <p:nvSpPr>
          <p:cNvPr id="193" name="Google Shape;193;p46"/>
          <p:cNvSpPr txBox="1"/>
          <p:nvPr>
            <p:ph idx="1" type="body"/>
          </p:nvPr>
        </p:nvSpPr>
        <p:spPr>
          <a:xfrm>
            <a:off x="629840" y="1260872"/>
            <a:ext cx="3868500" cy="618000"/>
          </a:xfrm>
          <a:prstGeom prst="rect">
            <a:avLst/>
          </a:prstGeom>
          <a:noFill/>
          <a:ln>
            <a:noFill/>
          </a:ln>
        </p:spPr>
        <p:txBody>
          <a:bodyPr anchorCtr="0" anchor="b" bIns="34275" lIns="34275" spcFirstLastPara="1" rIns="34275" wrap="square" tIns="34275">
            <a:normAutofit/>
          </a:bodyPr>
          <a:lstStyle>
            <a:lvl1pPr indent="-228600" lvl="0" marL="457200" algn="l">
              <a:lnSpc>
                <a:spcPct val="90000"/>
              </a:lnSpc>
              <a:spcBef>
                <a:spcPts val="800"/>
              </a:spcBef>
              <a:spcAft>
                <a:spcPts val="0"/>
              </a:spcAft>
              <a:buClr>
                <a:srgbClr val="000000"/>
              </a:buClr>
              <a:buSzPts val="1800"/>
              <a:buFont typeface="Calibri"/>
              <a:buNone/>
              <a:defRPr b="1" sz="1800"/>
            </a:lvl1pPr>
            <a:lvl2pPr indent="-228600" lvl="1" marL="914400" algn="l">
              <a:lnSpc>
                <a:spcPct val="90000"/>
              </a:lnSpc>
              <a:spcBef>
                <a:spcPts val="800"/>
              </a:spcBef>
              <a:spcAft>
                <a:spcPts val="0"/>
              </a:spcAft>
              <a:buClr>
                <a:srgbClr val="000000"/>
              </a:buClr>
              <a:buSzPts val="1800"/>
              <a:buFont typeface="Calibri"/>
              <a:buNone/>
              <a:defRPr b="1" sz="1800"/>
            </a:lvl2pPr>
            <a:lvl3pPr indent="-228600" lvl="2" marL="1371600" algn="l">
              <a:lnSpc>
                <a:spcPct val="90000"/>
              </a:lnSpc>
              <a:spcBef>
                <a:spcPts val="800"/>
              </a:spcBef>
              <a:spcAft>
                <a:spcPts val="0"/>
              </a:spcAft>
              <a:buClr>
                <a:srgbClr val="000000"/>
              </a:buClr>
              <a:buSzPts val="1800"/>
              <a:buFont typeface="Calibri"/>
              <a:buNone/>
              <a:defRPr b="1" sz="1800"/>
            </a:lvl3pPr>
            <a:lvl4pPr indent="-228600" lvl="3" marL="1828800" algn="l">
              <a:lnSpc>
                <a:spcPct val="90000"/>
              </a:lnSpc>
              <a:spcBef>
                <a:spcPts val="800"/>
              </a:spcBef>
              <a:spcAft>
                <a:spcPts val="0"/>
              </a:spcAft>
              <a:buClr>
                <a:srgbClr val="000000"/>
              </a:buClr>
              <a:buSzPts val="1800"/>
              <a:buFont typeface="Calibri"/>
              <a:buNone/>
              <a:defRPr b="1" sz="1800"/>
            </a:lvl4pPr>
            <a:lvl5pPr indent="-228600" lvl="4" marL="2286000" algn="l">
              <a:lnSpc>
                <a:spcPct val="90000"/>
              </a:lnSpc>
              <a:spcBef>
                <a:spcPts val="800"/>
              </a:spcBef>
              <a:spcAft>
                <a:spcPts val="0"/>
              </a:spcAft>
              <a:buClr>
                <a:srgbClr val="000000"/>
              </a:buClr>
              <a:buSzPts val="1800"/>
              <a:buFont typeface="Calibri"/>
              <a:buNone/>
              <a:defRPr b="1" sz="1800"/>
            </a:lvl5pPr>
            <a:lvl6pPr indent="-317500" lvl="5" marL="2743200" algn="l">
              <a:lnSpc>
                <a:spcPct val="90000"/>
              </a:lnSpc>
              <a:spcBef>
                <a:spcPts val="800"/>
              </a:spcBef>
              <a:spcAft>
                <a:spcPts val="0"/>
              </a:spcAft>
              <a:buClr>
                <a:srgbClr val="000000"/>
              </a:buClr>
              <a:buSzPts val="1400"/>
              <a:buChar char="•"/>
              <a:defRPr/>
            </a:lvl6pPr>
            <a:lvl7pPr indent="-317500" lvl="6" marL="3200400" algn="l">
              <a:lnSpc>
                <a:spcPct val="90000"/>
              </a:lnSpc>
              <a:spcBef>
                <a:spcPts val="800"/>
              </a:spcBef>
              <a:spcAft>
                <a:spcPts val="0"/>
              </a:spcAft>
              <a:buClr>
                <a:srgbClr val="000000"/>
              </a:buClr>
              <a:buSzPts val="1400"/>
              <a:buChar char="•"/>
              <a:defRPr/>
            </a:lvl7pPr>
            <a:lvl8pPr indent="-317500" lvl="7" marL="3657600" algn="l">
              <a:lnSpc>
                <a:spcPct val="90000"/>
              </a:lnSpc>
              <a:spcBef>
                <a:spcPts val="800"/>
              </a:spcBef>
              <a:spcAft>
                <a:spcPts val="0"/>
              </a:spcAft>
              <a:buClr>
                <a:srgbClr val="000000"/>
              </a:buClr>
              <a:buSzPts val="1400"/>
              <a:buChar char="•"/>
              <a:defRPr/>
            </a:lvl8pPr>
            <a:lvl9pPr indent="-317500" lvl="8" marL="4114800" algn="l">
              <a:lnSpc>
                <a:spcPct val="90000"/>
              </a:lnSpc>
              <a:spcBef>
                <a:spcPts val="800"/>
              </a:spcBef>
              <a:spcAft>
                <a:spcPts val="0"/>
              </a:spcAft>
              <a:buClr>
                <a:srgbClr val="000000"/>
              </a:buClr>
              <a:buSzPts val="1400"/>
              <a:buChar char="•"/>
              <a:defRPr/>
            </a:lvl9pPr>
          </a:lstStyle>
          <a:p/>
        </p:txBody>
      </p:sp>
      <p:sp>
        <p:nvSpPr>
          <p:cNvPr id="194" name="Google Shape;194;p46"/>
          <p:cNvSpPr txBox="1"/>
          <p:nvPr>
            <p:ph idx="2" type="body"/>
          </p:nvPr>
        </p:nvSpPr>
        <p:spPr>
          <a:xfrm>
            <a:off x="4629150" y="1260872"/>
            <a:ext cx="3887400" cy="618000"/>
          </a:xfrm>
          <a:prstGeom prst="rect">
            <a:avLst/>
          </a:prstGeom>
          <a:noFill/>
          <a:ln>
            <a:noFill/>
          </a:ln>
        </p:spPr>
        <p:txBody>
          <a:bodyPr anchorCtr="0" anchor="b" bIns="34275" lIns="34275" spcFirstLastPara="1" rIns="34275" wrap="square" tIns="34275">
            <a:normAutofit/>
          </a:bodyPr>
          <a:lstStyle>
            <a:lvl1pPr indent="-317500" lvl="0" marL="457200" algn="l">
              <a:lnSpc>
                <a:spcPct val="90000"/>
              </a:lnSpc>
              <a:spcBef>
                <a:spcPts val="800"/>
              </a:spcBef>
              <a:spcAft>
                <a:spcPts val="0"/>
              </a:spcAft>
              <a:buClr>
                <a:srgbClr val="000000"/>
              </a:buClr>
              <a:buSzPts val="1400"/>
              <a:buChar char="•"/>
              <a:defRPr/>
            </a:lvl1pPr>
            <a:lvl2pPr indent="-317500" lvl="1" marL="914400" algn="l">
              <a:lnSpc>
                <a:spcPct val="90000"/>
              </a:lnSpc>
              <a:spcBef>
                <a:spcPts val="800"/>
              </a:spcBef>
              <a:spcAft>
                <a:spcPts val="0"/>
              </a:spcAft>
              <a:buClr>
                <a:srgbClr val="000000"/>
              </a:buClr>
              <a:buSzPts val="1400"/>
              <a:buChar char="•"/>
              <a:defRPr/>
            </a:lvl2pPr>
            <a:lvl3pPr indent="-317500" lvl="2" marL="1371600" algn="l">
              <a:lnSpc>
                <a:spcPct val="90000"/>
              </a:lnSpc>
              <a:spcBef>
                <a:spcPts val="800"/>
              </a:spcBef>
              <a:spcAft>
                <a:spcPts val="0"/>
              </a:spcAft>
              <a:buClr>
                <a:srgbClr val="000000"/>
              </a:buClr>
              <a:buSzPts val="1400"/>
              <a:buChar char="•"/>
              <a:defRPr/>
            </a:lvl3pPr>
            <a:lvl4pPr indent="-317500" lvl="3" marL="1828800" algn="l">
              <a:lnSpc>
                <a:spcPct val="90000"/>
              </a:lnSpc>
              <a:spcBef>
                <a:spcPts val="800"/>
              </a:spcBef>
              <a:spcAft>
                <a:spcPts val="0"/>
              </a:spcAft>
              <a:buClr>
                <a:srgbClr val="000000"/>
              </a:buClr>
              <a:buSzPts val="1400"/>
              <a:buChar char="•"/>
              <a:defRPr/>
            </a:lvl4pPr>
            <a:lvl5pPr indent="-317500" lvl="4" marL="2286000" algn="l">
              <a:lnSpc>
                <a:spcPct val="90000"/>
              </a:lnSpc>
              <a:spcBef>
                <a:spcPts val="800"/>
              </a:spcBef>
              <a:spcAft>
                <a:spcPts val="0"/>
              </a:spcAft>
              <a:buClr>
                <a:srgbClr val="000000"/>
              </a:buClr>
              <a:buSzPts val="1400"/>
              <a:buChar char="•"/>
              <a:defRPr/>
            </a:lvl5pPr>
            <a:lvl6pPr indent="-317500" lvl="5" marL="2743200" algn="l">
              <a:lnSpc>
                <a:spcPct val="90000"/>
              </a:lnSpc>
              <a:spcBef>
                <a:spcPts val="800"/>
              </a:spcBef>
              <a:spcAft>
                <a:spcPts val="0"/>
              </a:spcAft>
              <a:buClr>
                <a:srgbClr val="000000"/>
              </a:buClr>
              <a:buSzPts val="1400"/>
              <a:buChar char="•"/>
              <a:defRPr/>
            </a:lvl6pPr>
            <a:lvl7pPr indent="-317500" lvl="6" marL="3200400" algn="l">
              <a:lnSpc>
                <a:spcPct val="90000"/>
              </a:lnSpc>
              <a:spcBef>
                <a:spcPts val="800"/>
              </a:spcBef>
              <a:spcAft>
                <a:spcPts val="0"/>
              </a:spcAft>
              <a:buClr>
                <a:srgbClr val="000000"/>
              </a:buClr>
              <a:buSzPts val="1400"/>
              <a:buChar char="•"/>
              <a:defRPr/>
            </a:lvl7pPr>
            <a:lvl8pPr indent="-317500" lvl="7" marL="3657600" algn="l">
              <a:lnSpc>
                <a:spcPct val="90000"/>
              </a:lnSpc>
              <a:spcBef>
                <a:spcPts val="800"/>
              </a:spcBef>
              <a:spcAft>
                <a:spcPts val="0"/>
              </a:spcAft>
              <a:buClr>
                <a:srgbClr val="000000"/>
              </a:buClr>
              <a:buSzPts val="1400"/>
              <a:buChar char="•"/>
              <a:defRPr/>
            </a:lvl8pPr>
            <a:lvl9pPr indent="-317500" lvl="8" marL="4114800" algn="l">
              <a:lnSpc>
                <a:spcPct val="90000"/>
              </a:lnSpc>
              <a:spcBef>
                <a:spcPts val="800"/>
              </a:spcBef>
              <a:spcAft>
                <a:spcPts val="0"/>
              </a:spcAft>
              <a:buClr>
                <a:srgbClr val="000000"/>
              </a:buClr>
              <a:buSzPts val="1400"/>
              <a:buChar char="•"/>
              <a:defRPr/>
            </a:lvl9pPr>
          </a:lstStyle>
          <a:p/>
        </p:txBody>
      </p:sp>
      <p:sp>
        <p:nvSpPr>
          <p:cNvPr id="195" name="Google Shape;195;p46"/>
          <p:cNvSpPr txBox="1"/>
          <p:nvPr>
            <p:ph idx="12" type="sldNum"/>
          </p:nvPr>
        </p:nvSpPr>
        <p:spPr>
          <a:xfrm>
            <a:off x="8321382" y="4803219"/>
            <a:ext cx="194100" cy="207900"/>
          </a:xfrm>
          <a:prstGeom prst="rect">
            <a:avLst/>
          </a:prstGeom>
          <a:noFill/>
          <a:ln>
            <a:noFill/>
          </a:ln>
        </p:spPr>
        <p:txBody>
          <a:bodyPr anchorCtr="0" anchor="ctr" bIns="34275" lIns="34275" spcFirstLastPara="1" rIns="34275" wrap="square" tIns="34275">
            <a:spAutoFit/>
          </a:bodyPr>
          <a:lstStyle>
            <a:lvl1pPr indent="0" lvl="0"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196" name="Shape 196"/>
        <p:cNvGrpSpPr/>
        <p:nvPr/>
      </p:nvGrpSpPr>
      <p:grpSpPr>
        <a:xfrm>
          <a:off x="0" y="0"/>
          <a:ext cx="0" cy="0"/>
          <a:chOff x="0" y="0"/>
          <a:chExt cx="0" cy="0"/>
        </a:xfrm>
      </p:grpSpPr>
      <p:sp>
        <p:nvSpPr>
          <p:cNvPr id="197" name="Google Shape;197;p47"/>
          <p:cNvSpPr txBox="1"/>
          <p:nvPr>
            <p:ph type="title"/>
          </p:nvPr>
        </p:nvSpPr>
        <p:spPr>
          <a:xfrm>
            <a:off x="628650" y="273844"/>
            <a:ext cx="7886700" cy="994200"/>
          </a:xfrm>
          <a:prstGeom prst="rect">
            <a:avLst/>
          </a:prstGeom>
          <a:noFill/>
          <a:ln>
            <a:noFill/>
          </a:ln>
        </p:spPr>
        <p:txBody>
          <a:bodyPr anchorCtr="0" anchor="ctr" bIns="34275" lIns="34275" spcFirstLastPara="1" rIns="34275" wrap="square" tIns="34275">
            <a:normAutofit/>
          </a:bodyPr>
          <a:lstStyle>
            <a:lvl1pPr lvl="0" algn="l">
              <a:lnSpc>
                <a:spcPct val="90000"/>
              </a:lnSpc>
              <a:spcBef>
                <a:spcPts val="0"/>
              </a:spcBef>
              <a:spcAft>
                <a:spcPts val="0"/>
              </a:spcAft>
              <a:buClr>
                <a:srgbClr val="000000"/>
              </a:buClr>
              <a:buSzPts val="1400"/>
              <a:buNone/>
              <a:defRPr/>
            </a:lvl1pPr>
            <a:lvl2pPr lvl="1" algn="l">
              <a:lnSpc>
                <a:spcPct val="90000"/>
              </a:lnSpc>
              <a:spcBef>
                <a:spcPts val="0"/>
              </a:spcBef>
              <a:spcAft>
                <a:spcPts val="0"/>
              </a:spcAft>
              <a:buClr>
                <a:srgbClr val="000000"/>
              </a:buClr>
              <a:buSzPts val="1400"/>
              <a:buNone/>
              <a:defRPr/>
            </a:lvl2pPr>
            <a:lvl3pPr lvl="2" algn="l">
              <a:lnSpc>
                <a:spcPct val="90000"/>
              </a:lnSpc>
              <a:spcBef>
                <a:spcPts val="0"/>
              </a:spcBef>
              <a:spcAft>
                <a:spcPts val="0"/>
              </a:spcAft>
              <a:buClr>
                <a:srgbClr val="000000"/>
              </a:buClr>
              <a:buSzPts val="1400"/>
              <a:buNone/>
              <a:defRPr/>
            </a:lvl3pPr>
            <a:lvl4pPr lvl="3" algn="l">
              <a:lnSpc>
                <a:spcPct val="90000"/>
              </a:lnSpc>
              <a:spcBef>
                <a:spcPts val="0"/>
              </a:spcBef>
              <a:spcAft>
                <a:spcPts val="0"/>
              </a:spcAft>
              <a:buClr>
                <a:srgbClr val="000000"/>
              </a:buClr>
              <a:buSzPts val="1400"/>
              <a:buNone/>
              <a:defRPr/>
            </a:lvl4pPr>
            <a:lvl5pPr lvl="4" algn="l">
              <a:lnSpc>
                <a:spcPct val="90000"/>
              </a:lnSpc>
              <a:spcBef>
                <a:spcPts val="0"/>
              </a:spcBef>
              <a:spcAft>
                <a:spcPts val="0"/>
              </a:spcAft>
              <a:buClr>
                <a:srgbClr val="000000"/>
              </a:buClr>
              <a:buSzPts val="1400"/>
              <a:buNone/>
              <a:defRPr/>
            </a:lvl5pPr>
            <a:lvl6pPr lvl="5" algn="l">
              <a:lnSpc>
                <a:spcPct val="90000"/>
              </a:lnSpc>
              <a:spcBef>
                <a:spcPts val="0"/>
              </a:spcBef>
              <a:spcAft>
                <a:spcPts val="0"/>
              </a:spcAft>
              <a:buClr>
                <a:srgbClr val="000000"/>
              </a:buClr>
              <a:buSzPts val="1400"/>
              <a:buNone/>
              <a:defRPr/>
            </a:lvl6pPr>
            <a:lvl7pPr lvl="6" algn="l">
              <a:lnSpc>
                <a:spcPct val="90000"/>
              </a:lnSpc>
              <a:spcBef>
                <a:spcPts val="0"/>
              </a:spcBef>
              <a:spcAft>
                <a:spcPts val="0"/>
              </a:spcAft>
              <a:buClr>
                <a:srgbClr val="000000"/>
              </a:buClr>
              <a:buSzPts val="1400"/>
              <a:buNone/>
              <a:defRPr/>
            </a:lvl7pPr>
            <a:lvl8pPr lvl="7" algn="l">
              <a:lnSpc>
                <a:spcPct val="90000"/>
              </a:lnSpc>
              <a:spcBef>
                <a:spcPts val="0"/>
              </a:spcBef>
              <a:spcAft>
                <a:spcPts val="0"/>
              </a:spcAft>
              <a:buClr>
                <a:srgbClr val="000000"/>
              </a:buClr>
              <a:buSzPts val="1400"/>
              <a:buNone/>
              <a:defRPr/>
            </a:lvl8pPr>
            <a:lvl9pPr lvl="8" algn="l">
              <a:lnSpc>
                <a:spcPct val="90000"/>
              </a:lnSpc>
              <a:spcBef>
                <a:spcPts val="0"/>
              </a:spcBef>
              <a:spcAft>
                <a:spcPts val="0"/>
              </a:spcAft>
              <a:buClr>
                <a:srgbClr val="000000"/>
              </a:buClr>
              <a:buSzPts val="1400"/>
              <a:buNone/>
              <a:defRPr/>
            </a:lvl9pPr>
          </a:lstStyle>
          <a:p/>
        </p:txBody>
      </p:sp>
      <p:sp>
        <p:nvSpPr>
          <p:cNvPr id="198" name="Google Shape;198;p47"/>
          <p:cNvSpPr txBox="1"/>
          <p:nvPr>
            <p:ph idx="12" type="sldNum"/>
          </p:nvPr>
        </p:nvSpPr>
        <p:spPr>
          <a:xfrm>
            <a:off x="8321382" y="4803219"/>
            <a:ext cx="194100" cy="207900"/>
          </a:xfrm>
          <a:prstGeom prst="rect">
            <a:avLst/>
          </a:prstGeom>
          <a:noFill/>
          <a:ln>
            <a:noFill/>
          </a:ln>
        </p:spPr>
        <p:txBody>
          <a:bodyPr anchorCtr="0" anchor="ctr" bIns="34275" lIns="34275" spcFirstLastPara="1" rIns="34275" wrap="square" tIns="34275">
            <a:spAutoFit/>
          </a:bodyPr>
          <a:lstStyle>
            <a:lvl1pPr indent="0" lvl="0"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p:cSld name="Content with Caption">
    <p:spTree>
      <p:nvGrpSpPr>
        <p:cNvPr id="199" name="Shape 199"/>
        <p:cNvGrpSpPr/>
        <p:nvPr/>
      </p:nvGrpSpPr>
      <p:grpSpPr>
        <a:xfrm>
          <a:off x="0" y="0"/>
          <a:ext cx="0" cy="0"/>
          <a:chOff x="0" y="0"/>
          <a:chExt cx="0" cy="0"/>
        </a:xfrm>
      </p:grpSpPr>
      <p:sp>
        <p:nvSpPr>
          <p:cNvPr id="200" name="Google Shape;200;p48"/>
          <p:cNvSpPr txBox="1"/>
          <p:nvPr>
            <p:ph type="title"/>
          </p:nvPr>
        </p:nvSpPr>
        <p:spPr>
          <a:xfrm>
            <a:off x="629840" y="342900"/>
            <a:ext cx="2949000" cy="1200300"/>
          </a:xfrm>
          <a:prstGeom prst="rect">
            <a:avLst/>
          </a:prstGeom>
          <a:noFill/>
          <a:ln>
            <a:noFill/>
          </a:ln>
        </p:spPr>
        <p:txBody>
          <a:bodyPr anchorCtr="0" anchor="b" bIns="34275" lIns="34275" spcFirstLastPara="1" rIns="34275" wrap="square" tIns="34275">
            <a:normAutofit/>
          </a:bodyPr>
          <a:lstStyle>
            <a:lvl1pPr lvl="0" algn="l">
              <a:lnSpc>
                <a:spcPct val="90000"/>
              </a:lnSpc>
              <a:spcBef>
                <a:spcPts val="0"/>
              </a:spcBef>
              <a:spcAft>
                <a:spcPts val="0"/>
              </a:spcAft>
              <a:buClr>
                <a:srgbClr val="000000"/>
              </a:buClr>
              <a:buSzPts val="2400"/>
              <a:buFont typeface="Calibri"/>
              <a:buNone/>
              <a:defRPr sz="2400"/>
            </a:lvl1pPr>
            <a:lvl2pPr lvl="1" algn="l">
              <a:lnSpc>
                <a:spcPct val="90000"/>
              </a:lnSpc>
              <a:spcBef>
                <a:spcPts val="0"/>
              </a:spcBef>
              <a:spcAft>
                <a:spcPts val="0"/>
              </a:spcAft>
              <a:buClr>
                <a:srgbClr val="000000"/>
              </a:buClr>
              <a:buSzPts val="1400"/>
              <a:buNone/>
              <a:defRPr/>
            </a:lvl2pPr>
            <a:lvl3pPr lvl="2" algn="l">
              <a:lnSpc>
                <a:spcPct val="90000"/>
              </a:lnSpc>
              <a:spcBef>
                <a:spcPts val="0"/>
              </a:spcBef>
              <a:spcAft>
                <a:spcPts val="0"/>
              </a:spcAft>
              <a:buClr>
                <a:srgbClr val="000000"/>
              </a:buClr>
              <a:buSzPts val="1400"/>
              <a:buNone/>
              <a:defRPr/>
            </a:lvl3pPr>
            <a:lvl4pPr lvl="3" algn="l">
              <a:lnSpc>
                <a:spcPct val="90000"/>
              </a:lnSpc>
              <a:spcBef>
                <a:spcPts val="0"/>
              </a:spcBef>
              <a:spcAft>
                <a:spcPts val="0"/>
              </a:spcAft>
              <a:buClr>
                <a:srgbClr val="000000"/>
              </a:buClr>
              <a:buSzPts val="1400"/>
              <a:buNone/>
              <a:defRPr/>
            </a:lvl4pPr>
            <a:lvl5pPr lvl="4" algn="l">
              <a:lnSpc>
                <a:spcPct val="90000"/>
              </a:lnSpc>
              <a:spcBef>
                <a:spcPts val="0"/>
              </a:spcBef>
              <a:spcAft>
                <a:spcPts val="0"/>
              </a:spcAft>
              <a:buClr>
                <a:srgbClr val="000000"/>
              </a:buClr>
              <a:buSzPts val="1400"/>
              <a:buNone/>
              <a:defRPr/>
            </a:lvl5pPr>
            <a:lvl6pPr lvl="5" algn="l">
              <a:lnSpc>
                <a:spcPct val="90000"/>
              </a:lnSpc>
              <a:spcBef>
                <a:spcPts val="0"/>
              </a:spcBef>
              <a:spcAft>
                <a:spcPts val="0"/>
              </a:spcAft>
              <a:buClr>
                <a:srgbClr val="000000"/>
              </a:buClr>
              <a:buSzPts val="1400"/>
              <a:buNone/>
              <a:defRPr/>
            </a:lvl6pPr>
            <a:lvl7pPr lvl="6" algn="l">
              <a:lnSpc>
                <a:spcPct val="90000"/>
              </a:lnSpc>
              <a:spcBef>
                <a:spcPts val="0"/>
              </a:spcBef>
              <a:spcAft>
                <a:spcPts val="0"/>
              </a:spcAft>
              <a:buClr>
                <a:srgbClr val="000000"/>
              </a:buClr>
              <a:buSzPts val="1400"/>
              <a:buNone/>
              <a:defRPr/>
            </a:lvl7pPr>
            <a:lvl8pPr lvl="7" algn="l">
              <a:lnSpc>
                <a:spcPct val="90000"/>
              </a:lnSpc>
              <a:spcBef>
                <a:spcPts val="0"/>
              </a:spcBef>
              <a:spcAft>
                <a:spcPts val="0"/>
              </a:spcAft>
              <a:buClr>
                <a:srgbClr val="000000"/>
              </a:buClr>
              <a:buSzPts val="1400"/>
              <a:buNone/>
              <a:defRPr/>
            </a:lvl8pPr>
            <a:lvl9pPr lvl="8" algn="l">
              <a:lnSpc>
                <a:spcPct val="90000"/>
              </a:lnSpc>
              <a:spcBef>
                <a:spcPts val="0"/>
              </a:spcBef>
              <a:spcAft>
                <a:spcPts val="0"/>
              </a:spcAft>
              <a:buClr>
                <a:srgbClr val="000000"/>
              </a:buClr>
              <a:buSzPts val="1400"/>
              <a:buNone/>
              <a:defRPr/>
            </a:lvl9pPr>
          </a:lstStyle>
          <a:p/>
        </p:txBody>
      </p:sp>
      <p:sp>
        <p:nvSpPr>
          <p:cNvPr id="201" name="Google Shape;201;p48"/>
          <p:cNvSpPr txBox="1"/>
          <p:nvPr>
            <p:ph idx="1" type="body"/>
          </p:nvPr>
        </p:nvSpPr>
        <p:spPr>
          <a:xfrm>
            <a:off x="3887390" y="740569"/>
            <a:ext cx="4629300" cy="3655200"/>
          </a:xfrm>
          <a:prstGeom prst="rect">
            <a:avLst/>
          </a:prstGeom>
          <a:noFill/>
          <a:ln>
            <a:noFill/>
          </a:ln>
        </p:spPr>
        <p:txBody>
          <a:bodyPr anchorCtr="0" anchor="t" bIns="34275" lIns="34275" spcFirstLastPara="1" rIns="34275" wrap="square" tIns="34275">
            <a:normAutofit/>
          </a:bodyPr>
          <a:lstStyle>
            <a:lvl1pPr indent="-381000" lvl="0" marL="457200" algn="l">
              <a:lnSpc>
                <a:spcPct val="90000"/>
              </a:lnSpc>
              <a:spcBef>
                <a:spcPts val="800"/>
              </a:spcBef>
              <a:spcAft>
                <a:spcPts val="0"/>
              </a:spcAft>
              <a:buClr>
                <a:srgbClr val="000000"/>
              </a:buClr>
              <a:buSzPts val="2400"/>
              <a:buChar char="•"/>
              <a:defRPr sz="2400"/>
            </a:lvl1pPr>
            <a:lvl2pPr indent="-381000" lvl="1" marL="914400" algn="l">
              <a:lnSpc>
                <a:spcPct val="90000"/>
              </a:lnSpc>
              <a:spcBef>
                <a:spcPts val="800"/>
              </a:spcBef>
              <a:spcAft>
                <a:spcPts val="0"/>
              </a:spcAft>
              <a:buClr>
                <a:srgbClr val="000000"/>
              </a:buClr>
              <a:buSzPts val="2400"/>
              <a:buChar char="•"/>
              <a:defRPr sz="2400"/>
            </a:lvl2pPr>
            <a:lvl3pPr indent="-381000" lvl="2" marL="1371600" algn="l">
              <a:lnSpc>
                <a:spcPct val="90000"/>
              </a:lnSpc>
              <a:spcBef>
                <a:spcPts val="800"/>
              </a:spcBef>
              <a:spcAft>
                <a:spcPts val="0"/>
              </a:spcAft>
              <a:buClr>
                <a:srgbClr val="000000"/>
              </a:buClr>
              <a:buSzPts val="2400"/>
              <a:buChar char="•"/>
              <a:defRPr sz="2400"/>
            </a:lvl3pPr>
            <a:lvl4pPr indent="-381000" lvl="3" marL="1828800" algn="l">
              <a:lnSpc>
                <a:spcPct val="90000"/>
              </a:lnSpc>
              <a:spcBef>
                <a:spcPts val="800"/>
              </a:spcBef>
              <a:spcAft>
                <a:spcPts val="0"/>
              </a:spcAft>
              <a:buClr>
                <a:srgbClr val="000000"/>
              </a:buClr>
              <a:buSzPts val="2400"/>
              <a:buChar char="•"/>
              <a:defRPr sz="2400"/>
            </a:lvl4pPr>
            <a:lvl5pPr indent="-381000" lvl="4" marL="2286000" algn="l">
              <a:lnSpc>
                <a:spcPct val="90000"/>
              </a:lnSpc>
              <a:spcBef>
                <a:spcPts val="800"/>
              </a:spcBef>
              <a:spcAft>
                <a:spcPts val="0"/>
              </a:spcAft>
              <a:buClr>
                <a:srgbClr val="000000"/>
              </a:buClr>
              <a:buSzPts val="2400"/>
              <a:buChar char="•"/>
              <a:defRPr sz="2400"/>
            </a:lvl5pPr>
            <a:lvl6pPr indent="-317500" lvl="5" marL="2743200" algn="l">
              <a:lnSpc>
                <a:spcPct val="90000"/>
              </a:lnSpc>
              <a:spcBef>
                <a:spcPts val="800"/>
              </a:spcBef>
              <a:spcAft>
                <a:spcPts val="0"/>
              </a:spcAft>
              <a:buClr>
                <a:srgbClr val="000000"/>
              </a:buClr>
              <a:buSzPts val="1400"/>
              <a:buChar char="•"/>
              <a:defRPr/>
            </a:lvl6pPr>
            <a:lvl7pPr indent="-317500" lvl="6" marL="3200400" algn="l">
              <a:lnSpc>
                <a:spcPct val="90000"/>
              </a:lnSpc>
              <a:spcBef>
                <a:spcPts val="800"/>
              </a:spcBef>
              <a:spcAft>
                <a:spcPts val="0"/>
              </a:spcAft>
              <a:buClr>
                <a:srgbClr val="000000"/>
              </a:buClr>
              <a:buSzPts val="1400"/>
              <a:buChar char="•"/>
              <a:defRPr/>
            </a:lvl7pPr>
            <a:lvl8pPr indent="-317500" lvl="7" marL="3657600" algn="l">
              <a:lnSpc>
                <a:spcPct val="90000"/>
              </a:lnSpc>
              <a:spcBef>
                <a:spcPts val="800"/>
              </a:spcBef>
              <a:spcAft>
                <a:spcPts val="0"/>
              </a:spcAft>
              <a:buClr>
                <a:srgbClr val="000000"/>
              </a:buClr>
              <a:buSzPts val="1400"/>
              <a:buChar char="•"/>
              <a:defRPr/>
            </a:lvl8pPr>
            <a:lvl9pPr indent="-317500" lvl="8" marL="4114800" algn="l">
              <a:lnSpc>
                <a:spcPct val="90000"/>
              </a:lnSpc>
              <a:spcBef>
                <a:spcPts val="800"/>
              </a:spcBef>
              <a:spcAft>
                <a:spcPts val="0"/>
              </a:spcAft>
              <a:buClr>
                <a:srgbClr val="000000"/>
              </a:buClr>
              <a:buSzPts val="1400"/>
              <a:buChar char="•"/>
              <a:defRPr/>
            </a:lvl9pPr>
          </a:lstStyle>
          <a:p/>
        </p:txBody>
      </p:sp>
      <p:sp>
        <p:nvSpPr>
          <p:cNvPr id="202" name="Google Shape;202;p48"/>
          <p:cNvSpPr txBox="1"/>
          <p:nvPr>
            <p:ph idx="2" type="body"/>
          </p:nvPr>
        </p:nvSpPr>
        <p:spPr>
          <a:xfrm>
            <a:off x="629840" y="1543050"/>
            <a:ext cx="2949000" cy="2858700"/>
          </a:xfrm>
          <a:prstGeom prst="rect">
            <a:avLst/>
          </a:prstGeom>
          <a:noFill/>
          <a:ln>
            <a:noFill/>
          </a:ln>
        </p:spPr>
        <p:txBody>
          <a:bodyPr anchorCtr="0" anchor="t" bIns="34275" lIns="34275" spcFirstLastPara="1" rIns="34275" wrap="square" tIns="34275">
            <a:normAutofit/>
          </a:bodyPr>
          <a:lstStyle>
            <a:lvl1pPr indent="-317500" lvl="0" marL="457200" algn="l">
              <a:lnSpc>
                <a:spcPct val="90000"/>
              </a:lnSpc>
              <a:spcBef>
                <a:spcPts val="800"/>
              </a:spcBef>
              <a:spcAft>
                <a:spcPts val="0"/>
              </a:spcAft>
              <a:buClr>
                <a:srgbClr val="000000"/>
              </a:buClr>
              <a:buSzPts val="1400"/>
              <a:buChar char="•"/>
              <a:defRPr/>
            </a:lvl1pPr>
            <a:lvl2pPr indent="-317500" lvl="1" marL="914400" algn="l">
              <a:lnSpc>
                <a:spcPct val="90000"/>
              </a:lnSpc>
              <a:spcBef>
                <a:spcPts val="800"/>
              </a:spcBef>
              <a:spcAft>
                <a:spcPts val="0"/>
              </a:spcAft>
              <a:buClr>
                <a:srgbClr val="000000"/>
              </a:buClr>
              <a:buSzPts val="1400"/>
              <a:buChar char="•"/>
              <a:defRPr/>
            </a:lvl2pPr>
            <a:lvl3pPr indent="-317500" lvl="2" marL="1371600" algn="l">
              <a:lnSpc>
                <a:spcPct val="90000"/>
              </a:lnSpc>
              <a:spcBef>
                <a:spcPts val="800"/>
              </a:spcBef>
              <a:spcAft>
                <a:spcPts val="0"/>
              </a:spcAft>
              <a:buClr>
                <a:srgbClr val="000000"/>
              </a:buClr>
              <a:buSzPts val="1400"/>
              <a:buChar char="•"/>
              <a:defRPr/>
            </a:lvl3pPr>
            <a:lvl4pPr indent="-317500" lvl="3" marL="1828800" algn="l">
              <a:lnSpc>
                <a:spcPct val="90000"/>
              </a:lnSpc>
              <a:spcBef>
                <a:spcPts val="800"/>
              </a:spcBef>
              <a:spcAft>
                <a:spcPts val="0"/>
              </a:spcAft>
              <a:buClr>
                <a:srgbClr val="000000"/>
              </a:buClr>
              <a:buSzPts val="1400"/>
              <a:buChar char="•"/>
              <a:defRPr/>
            </a:lvl4pPr>
            <a:lvl5pPr indent="-317500" lvl="4" marL="2286000" algn="l">
              <a:lnSpc>
                <a:spcPct val="90000"/>
              </a:lnSpc>
              <a:spcBef>
                <a:spcPts val="800"/>
              </a:spcBef>
              <a:spcAft>
                <a:spcPts val="0"/>
              </a:spcAft>
              <a:buClr>
                <a:srgbClr val="000000"/>
              </a:buClr>
              <a:buSzPts val="1400"/>
              <a:buChar char="•"/>
              <a:defRPr/>
            </a:lvl5pPr>
            <a:lvl6pPr indent="-317500" lvl="5" marL="2743200" algn="l">
              <a:lnSpc>
                <a:spcPct val="90000"/>
              </a:lnSpc>
              <a:spcBef>
                <a:spcPts val="800"/>
              </a:spcBef>
              <a:spcAft>
                <a:spcPts val="0"/>
              </a:spcAft>
              <a:buClr>
                <a:srgbClr val="000000"/>
              </a:buClr>
              <a:buSzPts val="1400"/>
              <a:buChar char="•"/>
              <a:defRPr/>
            </a:lvl6pPr>
            <a:lvl7pPr indent="-317500" lvl="6" marL="3200400" algn="l">
              <a:lnSpc>
                <a:spcPct val="90000"/>
              </a:lnSpc>
              <a:spcBef>
                <a:spcPts val="800"/>
              </a:spcBef>
              <a:spcAft>
                <a:spcPts val="0"/>
              </a:spcAft>
              <a:buClr>
                <a:srgbClr val="000000"/>
              </a:buClr>
              <a:buSzPts val="1400"/>
              <a:buChar char="•"/>
              <a:defRPr/>
            </a:lvl7pPr>
            <a:lvl8pPr indent="-317500" lvl="7" marL="3657600" algn="l">
              <a:lnSpc>
                <a:spcPct val="90000"/>
              </a:lnSpc>
              <a:spcBef>
                <a:spcPts val="800"/>
              </a:spcBef>
              <a:spcAft>
                <a:spcPts val="0"/>
              </a:spcAft>
              <a:buClr>
                <a:srgbClr val="000000"/>
              </a:buClr>
              <a:buSzPts val="1400"/>
              <a:buChar char="•"/>
              <a:defRPr/>
            </a:lvl8pPr>
            <a:lvl9pPr indent="-317500" lvl="8" marL="4114800" algn="l">
              <a:lnSpc>
                <a:spcPct val="90000"/>
              </a:lnSpc>
              <a:spcBef>
                <a:spcPts val="800"/>
              </a:spcBef>
              <a:spcAft>
                <a:spcPts val="0"/>
              </a:spcAft>
              <a:buClr>
                <a:srgbClr val="000000"/>
              </a:buClr>
              <a:buSzPts val="1400"/>
              <a:buChar char="•"/>
              <a:defRPr/>
            </a:lvl9pPr>
          </a:lstStyle>
          <a:p/>
        </p:txBody>
      </p:sp>
      <p:sp>
        <p:nvSpPr>
          <p:cNvPr id="203" name="Google Shape;203;p48"/>
          <p:cNvSpPr txBox="1"/>
          <p:nvPr>
            <p:ph idx="12" type="sldNum"/>
          </p:nvPr>
        </p:nvSpPr>
        <p:spPr>
          <a:xfrm>
            <a:off x="8321382" y="4803219"/>
            <a:ext cx="194100" cy="207900"/>
          </a:xfrm>
          <a:prstGeom prst="rect">
            <a:avLst/>
          </a:prstGeom>
          <a:noFill/>
          <a:ln>
            <a:noFill/>
          </a:ln>
        </p:spPr>
        <p:txBody>
          <a:bodyPr anchorCtr="0" anchor="ctr" bIns="34275" lIns="34275" spcFirstLastPara="1" rIns="34275" wrap="square" tIns="34275">
            <a:spAutoFit/>
          </a:bodyPr>
          <a:lstStyle>
            <a:lvl1pPr indent="0" lvl="0"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p:cSld name="Picture with Caption">
    <p:spTree>
      <p:nvGrpSpPr>
        <p:cNvPr id="204" name="Shape 204"/>
        <p:cNvGrpSpPr/>
        <p:nvPr/>
      </p:nvGrpSpPr>
      <p:grpSpPr>
        <a:xfrm>
          <a:off x="0" y="0"/>
          <a:ext cx="0" cy="0"/>
          <a:chOff x="0" y="0"/>
          <a:chExt cx="0" cy="0"/>
        </a:xfrm>
      </p:grpSpPr>
      <p:sp>
        <p:nvSpPr>
          <p:cNvPr id="205" name="Google Shape;205;p49"/>
          <p:cNvSpPr txBox="1"/>
          <p:nvPr>
            <p:ph type="title"/>
          </p:nvPr>
        </p:nvSpPr>
        <p:spPr>
          <a:xfrm>
            <a:off x="629840" y="342900"/>
            <a:ext cx="2949000" cy="1200300"/>
          </a:xfrm>
          <a:prstGeom prst="rect">
            <a:avLst/>
          </a:prstGeom>
          <a:noFill/>
          <a:ln>
            <a:noFill/>
          </a:ln>
        </p:spPr>
        <p:txBody>
          <a:bodyPr anchorCtr="0" anchor="b" bIns="34275" lIns="34275" spcFirstLastPara="1" rIns="34275" wrap="square" tIns="34275">
            <a:normAutofit/>
          </a:bodyPr>
          <a:lstStyle>
            <a:lvl1pPr lvl="0" algn="l">
              <a:lnSpc>
                <a:spcPct val="90000"/>
              </a:lnSpc>
              <a:spcBef>
                <a:spcPts val="0"/>
              </a:spcBef>
              <a:spcAft>
                <a:spcPts val="0"/>
              </a:spcAft>
              <a:buClr>
                <a:srgbClr val="000000"/>
              </a:buClr>
              <a:buSzPts val="2400"/>
              <a:buFont typeface="Calibri"/>
              <a:buNone/>
              <a:defRPr sz="2400"/>
            </a:lvl1pPr>
            <a:lvl2pPr lvl="1" algn="l">
              <a:lnSpc>
                <a:spcPct val="90000"/>
              </a:lnSpc>
              <a:spcBef>
                <a:spcPts val="0"/>
              </a:spcBef>
              <a:spcAft>
                <a:spcPts val="0"/>
              </a:spcAft>
              <a:buClr>
                <a:srgbClr val="000000"/>
              </a:buClr>
              <a:buSzPts val="1400"/>
              <a:buNone/>
              <a:defRPr/>
            </a:lvl2pPr>
            <a:lvl3pPr lvl="2" algn="l">
              <a:lnSpc>
                <a:spcPct val="90000"/>
              </a:lnSpc>
              <a:spcBef>
                <a:spcPts val="0"/>
              </a:spcBef>
              <a:spcAft>
                <a:spcPts val="0"/>
              </a:spcAft>
              <a:buClr>
                <a:srgbClr val="000000"/>
              </a:buClr>
              <a:buSzPts val="1400"/>
              <a:buNone/>
              <a:defRPr/>
            </a:lvl3pPr>
            <a:lvl4pPr lvl="3" algn="l">
              <a:lnSpc>
                <a:spcPct val="90000"/>
              </a:lnSpc>
              <a:spcBef>
                <a:spcPts val="0"/>
              </a:spcBef>
              <a:spcAft>
                <a:spcPts val="0"/>
              </a:spcAft>
              <a:buClr>
                <a:srgbClr val="000000"/>
              </a:buClr>
              <a:buSzPts val="1400"/>
              <a:buNone/>
              <a:defRPr/>
            </a:lvl4pPr>
            <a:lvl5pPr lvl="4" algn="l">
              <a:lnSpc>
                <a:spcPct val="90000"/>
              </a:lnSpc>
              <a:spcBef>
                <a:spcPts val="0"/>
              </a:spcBef>
              <a:spcAft>
                <a:spcPts val="0"/>
              </a:spcAft>
              <a:buClr>
                <a:srgbClr val="000000"/>
              </a:buClr>
              <a:buSzPts val="1400"/>
              <a:buNone/>
              <a:defRPr/>
            </a:lvl5pPr>
            <a:lvl6pPr lvl="5" algn="l">
              <a:lnSpc>
                <a:spcPct val="90000"/>
              </a:lnSpc>
              <a:spcBef>
                <a:spcPts val="0"/>
              </a:spcBef>
              <a:spcAft>
                <a:spcPts val="0"/>
              </a:spcAft>
              <a:buClr>
                <a:srgbClr val="000000"/>
              </a:buClr>
              <a:buSzPts val="1400"/>
              <a:buNone/>
              <a:defRPr/>
            </a:lvl6pPr>
            <a:lvl7pPr lvl="6" algn="l">
              <a:lnSpc>
                <a:spcPct val="90000"/>
              </a:lnSpc>
              <a:spcBef>
                <a:spcPts val="0"/>
              </a:spcBef>
              <a:spcAft>
                <a:spcPts val="0"/>
              </a:spcAft>
              <a:buClr>
                <a:srgbClr val="000000"/>
              </a:buClr>
              <a:buSzPts val="1400"/>
              <a:buNone/>
              <a:defRPr/>
            </a:lvl7pPr>
            <a:lvl8pPr lvl="7" algn="l">
              <a:lnSpc>
                <a:spcPct val="90000"/>
              </a:lnSpc>
              <a:spcBef>
                <a:spcPts val="0"/>
              </a:spcBef>
              <a:spcAft>
                <a:spcPts val="0"/>
              </a:spcAft>
              <a:buClr>
                <a:srgbClr val="000000"/>
              </a:buClr>
              <a:buSzPts val="1400"/>
              <a:buNone/>
              <a:defRPr/>
            </a:lvl8pPr>
            <a:lvl9pPr lvl="8" algn="l">
              <a:lnSpc>
                <a:spcPct val="90000"/>
              </a:lnSpc>
              <a:spcBef>
                <a:spcPts val="0"/>
              </a:spcBef>
              <a:spcAft>
                <a:spcPts val="0"/>
              </a:spcAft>
              <a:buClr>
                <a:srgbClr val="000000"/>
              </a:buClr>
              <a:buSzPts val="1400"/>
              <a:buNone/>
              <a:defRPr/>
            </a:lvl9pPr>
          </a:lstStyle>
          <a:p/>
        </p:txBody>
      </p:sp>
      <p:sp>
        <p:nvSpPr>
          <p:cNvPr id="206" name="Google Shape;206;p49"/>
          <p:cNvSpPr/>
          <p:nvPr>
            <p:ph idx="2" type="pic"/>
          </p:nvPr>
        </p:nvSpPr>
        <p:spPr>
          <a:xfrm>
            <a:off x="3887390" y="740569"/>
            <a:ext cx="4629300" cy="3655200"/>
          </a:xfrm>
          <a:prstGeom prst="rect">
            <a:avLst/>
          </a:prstGeom>
          <a:noFill/>
          <a:ln>
            <a:noFill/>
          </a:ln>
        </p:spPr>
      </p:sp>
      <p:sp>
        <p:nvSpPr>
          <p:cNvPr id="207" name="Google Shape;207;p49"/>
          <p:cNvSpPr txBox="1"/>
          <p:nvPr>
            <p:ph idx="1" type="body"/>
          </p:nvPr>
        </p:nvSpPr>
        <p:spPr>
          <a:xfrm>
            <a:off x="629840" y="1543050"/>
            <a:ext cx="2949000" cy="2858700"/>
          </a:xfrm>
          <a:prstGeom prst="rect">
            <a:avLst/>
          </a:prstGeom>
          <a:noFill/>
          <a:ln>
            <a:noFill/>
          </a:ln>
        </p:spPr>
        <p:txBody>
          <a:bodyPr anchorCtr="0" anchor="t" bIns="34275" lIns="34275" spcFirstLastPara="1" rIns="34275" wrap="square" tIns="34275">
            <a:normAutofit/>
          </a:bodyPr>
          <a:lstStyle>
            <a:lvl1pPr indent="-228600" lvl="0" marL="457200" algn="l">
              <a:lnSpc>
                <a:spcPct val="90000"/>
              </a:lnSpc>
              <a:spcBef>
                <a:spcPts val="800"/>
              </a:spcBef>
              <a:spcAft>
                <a:spcPts val="0"/>
              </a:spcAft>
              <a:buClr>
                <a:srgbClr val="000000"/>
              </a:buClr>
              <a:buSzPts val="1200"/>
              <a:buFont typeface="Calibri"/>
              <a:buNone/>
              <a:defRPr sz="1200"/>
            </a:lvl1pPr>
            <a:lvl2pPr indent="-228600" lvl="1" marL="914400" algn="l">
              <a:lnSpc>
                <a:spcPct val="90000"/>
              </a:lnSpc>
              <a:spcBef>
                <a:spcPts val="800"/>
              </a:spcBef>
              <a:spcAft>
                <a:spcPts val="0"/>
              </a:spcAft>
              <a:buClr>
                <a:srgbClr val="000000"/>
              </a:buClr>
              <a:buSzPts val="1200"/>
              <a:buFont typeface="Calibri"/>
              <a:buNone/>
              <a:defRPr sz="1200"/>
            </a:lvl2pPr>
            <a:lvl3pPr indent="-228600" lvl="2" marL="1371600" algn="l">
              <a:lnSpc>
                <a:spcPct val="90000"/>
              </a:lnSpc>
              <a:spcBef>
                <a:spcPts val="800"/>
              </a:spcBef>
              <a:spcAft>
                <a:spcPts val="0"/>
              </a:spcAft>
              <a:buClr>
                <a:srgbClr val="000000"/>
              </a:buClr>
              <a:buSzPts val="1200"/>
              <a:buFont typeface="Calibri"/>
              <a:buNone/>
              <a:defRPr sz="1200"/>
            </a:lvl3pPr>
            <a:lvl4pPr indent="-228600" lvl="3" marL="1828800" algn="l">
              <a:lnSpc>
                <a:spcPct val="90000"/>
              </a:lnSpc>
              <a:spcBef>
                <a:spcPts val="800"/>
              </a:spcBef>
              <a:spcAft>
                <a:spcPts val="0"/>
              </a:spcAft>
              <a:buClr>
                <a:srgbClr val="000000"/>
              </a:buClr>
              <a:buSzPts val="1200"/>
              <a:buFont typeface="Calibri"/>
              <a:buNone/>
              <a:defRPr sz="1200"/>
            </a:lvl4pPr>
            <a:lvl5pPr indent="-228600" lvl="4" marL="2286000" algn="l">
              <a:lnSpc>
                <a:spcPct val="90000"/>
              </a:lnSpc>
              <a:spcBef>
                <a:spcPts val="800"/>
              </a:spcBef>
              <a:spcAft>
                <a:spcPts val="0"/>
              </a:spcAft>
              <a:buClr>
                <a:srgbClr val="000000"/>
              </a:buClr>
              <a:buSzPts val="1200"/>
              <a:buFont typeface="Calibri"/>
              <a:buNone/>
              <a:defRPr sz="1200"/>
            </a:lvl5pPr>
            <a:lvl6pPr indent="-317500" lvl="5" marL="2743200" algn="l">
              <a:lnSpc>
                <a:spcPct val="90000"/>
              </a:lnSpc>
              <a:spcBef>
                <a:spcPts val="800"/>
              </a:spcBef>
              <a:spcAft>
                <a:spcPts val="0"/>
              </a:spcAft>
              <a:buClr>
                <a:srgbClr val="000000"/>
              </a:buClr>
              <a:buSzPts val="1400"/>
              <a:buChar char="•"/>
              <a:defRPr/>
            </a:lvl6pPr>
            <a:lvl7pPr indent="-317500" lvl="6" marL="3200400" algn="l">
              <a:lnSpc>
                <a:spcPct val="90000"/>
              </a:lnSpc>
              <a:spcBef>
                <a:spcPts val="800"/>
              </a:spcBef>
              <a:spcAft>
                <a:spcPts val="0"/>
              </a:spcAft>
              <a:buClr>
                <a:srgbClr val="000000"/>
              </a:buClr>
              <a:buSzPts val="1400"/>
              <a:buChar char="•"/>
              <a:defRPr/>
            </a:lvl7pPr>
            <a:lvl8pPr indent="-317500" lvl="7" marL="3657600" algn="l">
              <a:lnSpc>
                <a:spcPct val="90000"/>
              </a:lnSpc>
              <a:spcBef>
                <a:spcPts val="800"/>
              </a:spcBef>
              <a:spcAft>
                <a:spcPts val="0"/>
              </a:spcAft>
              <a:buClr>
                <a:srgbClr val="000000"/>
              </a:buClr>
              <a:buSzPts val="1400"/>
              <a:buChar char="•"/>
              <a:defRPr/>
            </a:lvl8pPr>
            <a:lvl9pPr indent="-317500" lvl="8" marL="4114800" algn="l">
              <a:lnSpc>
                <a:spcPct val="90000"/>
              </a:lnSpc>
              <a:spcBef>
                <a:spcPts val="800"/>
              </a:spcBef>
              <a:spcAft>
                <a:spcPts val="0"/>
              </a:spcAft>
              <a:buClr>
                <a:srgbClr val="000000"/>
              </a:buClr>
              <a:buSzPts val="1400"/>
              <a:buChar char="•"/>
              <a:defRPr/>
            </a:lvl9pPr>
          </a:lstStyle>
          <a:p/>
        </p:txBody>
      </p:sp>
      <p:sp>
        <p:nvSpPr>
          <p:cNvPr id="208" name="Google Shape;208;p49"/>
          <p:cNvSpPr txBox="1"/>
          <p:nvPr>
            <p:ph idx="12" type="sldNum"/>
          </p:nvPr>
        </p:nvSpPr>
        <p:spPr>
          <a:xfrm>
            <a:off x="8321382" y="4803219"/>
            <a:ext cx="194100" cy="207900"/>
          </a:xfrm>
          <a:prstGeom prst="rect">
            <a:avLst/>
          </a:prstGeom>
          <a:noFill/>
          <a:ln>
            <a:noFill/>
          </a:ln>
        </p:spPr>
        <p:txBody>
          <a:bodyPr anchorCtr="0" anchor="ctr" bIns="34275" lIns="34275" spcFirstLastPara="1" rIns="34275" wrap="square" tIns="34275">
            <a:spAutoFit/>
          </a:bodyPr>
          <a:lstStyle>
            <a:lvl1pPr indent="0" lvl="0"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209" name="Shape 209"/>
        <p:cNvGrpSpPr/>
        <p:nvPr/>
      </p:nvGrpSpPr>
      <p:grpSpPr>
        <a:xfrm>
          <a:off x="0" y="0"/>
          <a:ext cx="0" cy="0"/>
          <a:chOff x="0" y="0"/>
          <a:chExt cx="0" cy="0"/>
        </a:xfrm>
      </p:grpSpPr>
      <p:sp>
        <p:nvSpPr>
          <p:cNvPr id="210" name="Google Shape;210;p50"/>
          <p:cNvSpPr txBox="1"/>
          <p:nvPr>
            <p:ph idx="12" type="sldNum"/>
          </p:nvPr>
        </p:nvSpPr>
        <p:spPr>
          <a:xfrm>
            <a:off x="4419600" y="4629150"/>
            <a:ext cx="2133600" cy="207900"/>
          </a:xfrm>
          <a:prstGeom prst="rect">
            <a:avLst/>
          </a:prstGeom>
          <a:noFill/>
          <a:ln>
            <a:noFill/>
          </a:ln>
        </p:spPr>
        <p:txBody>
          <a:bodyPr anchorCtr="0" anchor="ctr" bIns="34275" lIns="34275" spcFirstLastPara="1" rIns="34275" wrap="square" tIns="34275">
            <a:spAutoFit/>
          </a:bodyPr>
          <a:lstStyle>
            <a:lvl1pPr indent="0" lvl="0"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 Header 2">
    <p:spTree>
      <p:nvGrpSpPr>
        <p:cNvPr id="211" name="Shape 211"/>
        <p:cNvGrpSpPr/>
        <p:nvPr/>
      </p:nvGrpSpPr>
      <p:grpSpPr>
        <a:xfrm>
          <a:off x="0" y="0"/>
          <a:ext cx="0" cy="0"/>
          <a:chOff x="0" y="0"/>
          <a:chExt cx="0" cy="0"/>
        </a:xfrm>
      </p:grpSpPr>
      <p:sp>
        <p:nvSpPr>
          <p:cNvPr id="212" name="Google Shape;212;p51"/>
          <p:cNvSpPr txBox="1"/>
          <p:nvPr>
            <p:ph idx="12" type="sldNum"/>
          </p:nvPr>
        </p:nvSpPr>
        <p:spPr>
          <a:xfrm>
            <a:off x="4419600" y="4629150"/>
            <a:ext cx="2133600" cy="207900"/>
          </a:xfrm>
          <a:prstGeom prst="rect">
            <a:avLst/>
          </a:prstGeom>
          <a:noFill/>
          <a:ln>
            <a:noFill/>
          </a:ln>
        </p:spPr>
        <p:txBody>
          <a:bodyPr anchorCtr="0" anchor="ctr" bIns="34275" lIns="34275" spcFirstLastPara="1" rIns="34275" wrap="square" tIns="34275">
            <a:spAutoFit/>
          </a:bodyPr>
          <a:lstStyle>
            <a:lvl1pPr indent="0" lvl="0"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2">
    <p:spTree>
      <p:nvGrpSpPr>
        <p:cNvPr id="213" name="Shape 213"/>
        <p:cNvGrpSpPr/>
        <p:nvPr/>
      </p:nvGrpSpPr>
      <p:grpSpPr>
        <a:xfrm>
          <a:off x="0" y="0"/>
          <a:ext cx="0" cy="0"/>
          <a:chOff x="0" y="0"/>
          <a:chExt cx="0" cy="0"/>
        </a:xfrm>
      </p:grpSpPr>
      <p:sp>
        <p:nvSpPr>
          <p:cNvPr id="214" name="Google Shape;214;p52"/>
          <p:cNvSpPr txBox="1"/>
          <p:nvPr>
            <p:ph idx="12" type="sldNum"/>
          </p:nvPr>
        </p:nvSpPr>
        <p:spPr>
          <a:xfrm>
            <a:off x="4419600" y="4629150"/>
            <a:ext cx="2133600" cy="207900"/>
          </a:xfrm>
          <a:prstGeom prst="rect">
            <a:avLst/>
          </a:prstGeom>
          <a:noFill/>
          <a:ln>
            <a:noFill/>
          </a:ln>
        </p:spPr>
        <p:txBody>
          <a:bodyPr anchorCtr="0" anchor="ctr" bIns="34275" lIns="34275" spcFirstLastPara="1" rIns="34275" wrap="square" tIns="34275">
            <a:spAutoFit/>
          </a:bodyPr>
          <a:lstStyle>
            <a:lvl1pPr indent="0" lvl="0"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p:cSld name="Comparison 2">
    <p:spTree>
      <p:nvGrpSpPr>
        <p:cNvPr id="215" name="Shape 215"/>
        <p:cNvGrpSpPr/>
        <p:nvPr/>
      </p:nvGrpSpPr>
      <p:grpSpPr>
        <a:xfrm>
          <a:off x="0" y="0"/>
          <a:ext cx="0" cy="0"/>
          <a:chOff x="0" y="0"/>
          <a:chExt cx="0" cy="0"/>
        </a:xfrm>
      </p:grpSpPr>
      <p:sp>
        <p:nvSpPr>
          <p:cNvPr id="216" name="Google Shape;216;p53"/>
          <p:cNvSpPr txBox="1"/>
          <p:nvPr>
            <p:ph idx="12" type="sldNum"/>
          </p:nvPr>
        </p:nvSpPr>
        <p:spPr>
          <a:xfrm>
            <a:off x="4419600" y="4629150"/>
            <a:ext cx="2133600" cy="207900"/>
          </a:xfrm>
          <a:prstGeom prst="rect">
            <a:avLst/>
          </a:prstGeom>
          <a:noFill/>
          <a:ln>
            <a:noFill/>
          </a:ln>
        </p:spPr>
        <p:txBody>
          <a:bodyPr anchorCtr="0" anchor="ctr" bIns="34275" lIns="34275" spcFirstLastPara="1" rIns="34275" wrap="square" tIns="34275">
            <a:spAutoFit/>
          </a:bodyPr>
          <a:lstStyle>
            <a:lvl1pPr indent="0" lvl="0"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2">
    <p:spTree>
      <p:nvGrpSpPr>
        <p:cNvPr id="217" name="Shape 217"/>
        <p:cNvGrpSpPr/>
        <p:nvPr/>
      </p:nvGrpSpPr>
      <p:grpSpPr>
        <a:xfrm>
          <a:off x="0" y="0"/>
          <a:ext cx="0" cy="0"/>
          <a:chOff x="0" y="0"/>
          <a:chExt cx="0" cy="0"/>
        </a:xfrm>
      </p:grpSpPr>
      <p:sp>
        <p:nvSpPr>
          <p:cNvPr id="218" name="Google Shape;218;p54"/>
          <p:cNvSpPr txBox="1"/>
          <p:nvPr>
            <p:ph idx="12" type="sldNum"/>
          </p:nvPr>
        </p:nvSpPr>
        <p:spPr>
          <a:xfrm>
            <a:off x="4419600" y="4629150"/>
            <a:ext cx="2133600" cy="207900"/>
          </a:xfrm>
          <a:prstGeom prst="rect">
            <a:avLst/>
          </a:prstGeom>
          <a:noFill/>
          <a:ln>
            <a:noFill/>
          </a:ln>
        </p:spPr>
        <p:txBody>
          <a:bodyPr anchorCtr="0" anchor="ctr" bIns="34275" lIns="34275" spcFirstLastPara="1" rIns="34275" wrap="square" tIns="34275">
            <a:spAutoFit/>
          </a:bodyPr>
          <a:lstStyle>
            <a:lvl1pPr indent="0" lvl="0"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spTree>
      <p:nvGrpSpPr>
        <p:cNvPr id="219" name="Shape 219"/>
        <p:cNvGrpSpPr/>
        <p:nvPr/>
      </p:nvGrpSpPr>
      <p:grpSpPr>
        <a:xfrm>
          <a:off x="0" y="0"/>
          <a:ext cx="0" cy="0"/>
          <a:chOff x="0" y="0"/>
          <a:chExt cx="0" cy="0"/>
        </a:xfrm>
      </p:grpSpPr>
      <p:sp>
        <p:nvSpPr>
          <p:cNvPr id="220" name="Google Shape;220;p55"/>
          <p:cNvSpPr txBox="1"/>
          <p:nvPr>
            <p:ph idx="12" type="sldNum"/>
          </p:nvPr>
        </p:nvSpPr>
        <p:spPr>
          <a:xfrm>
            <a:off x="4419600" y="4629150"/>
            <a:ext cx="2133600" cy="207900"/>
          </a:xfrm>
          <a:prstGeom prst="rect">
            <a:avLst/>
          </a:prstGeom>
          <a:noFill/>
          <a:ln>
            <a:noFill/>
          </a:ln>
        </p:spPr>
        <p:txBody>
          <a:bodyPr anchorCtr="0" anchor="ctr" bIns="34275" lIns="34275" spcFirstLastPara="1" rIns="34275" wrap="square" tIns="34275">
            <a:spAutoFit/>
          </a:bodyPr>
          <a:lstStyle>
            <a:lvl1pPr indent="0" lvl="0"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p:cSld name="Content with Caption 2">
    <p:spTree>
      <p:nvGrpSpPr>
        <p:cNvPr id="221" name="Shape 221"/>
        <p:cNvGrpSpPr/>
        <p:nvPr/>
      </p:nvGrpSpPr>
      <p:grpSpPr>
        <a:xfrm>
          <a:off x="0" y="0"/>
          <a:ext cx="0" cy="0"/>
          <a:chOff x="0" y="0"/>
          <a:chExt cx="0" cy="0"/>
        </a:xfrm>
      </p:grpSpPr>
      <p:sp>
        <p:nvSpPr>
          <p:cNvPr id="222" name="Google Shape;222;p56"/>
          <p:cNvSpPr txBox="1"/>
          <p:nvPr>
            <p:ph idx="12" type="sldNum"/>
          </p:nvPr>
        </p:nvSpPr>
        <p:spPr>
          <a:xfrm>
            <a:off x="4419600" y="4629150"/>
            <a:ext cx="2133600" cy="207900"/>
          </a:xfrm>
          <a:prstGeom prst="rect">
            <a:avLst/>
          </a:prstGeom>
          <a:noFill/>
          <a:ln>
            <a:noFill/>
          </a:ln>
        </p:spPr>
        <p:txBody>
          <a:bodyPr anchorCtr="0" anchor="ctr" bIns="34275" lIns="34275" spcFirstLastPara="1" rIns="34275" wrap="square" tIns="34275">
            <a:spAutoFit/>
          </a:bodyPr>
          <a:lstStyle>
            <a:lvl1pPr indent="0" lvl="0"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p:cSld name="Picture with Caption 2">
    <p:spTree>
      <p:nvGrpSpPr>
        <p:cNvPr id="223" name="Shape 223"/>
        <p:cNvGrpSpPr/>
        <p:nvPr/>
      </p:nvGrpSpPr>
      <p:grpSpPr>
        <a:xfrm>
          <a:off x="0" y="0"/>
          <a:ext cx="0" cy="0"/>
          <a:chOff x="0" y="0"/>
          <a:chExt cx="0" cy="0"/>
        </a:xfrm>
      </p:grpSpPr>
      <p:sp>
        <p:nvSpPr>
          <p:cNvPr id="224" name="Google Shape;224;p57"/>
          <p:cNvSpPr txBox="1"/>
          <p:nvPr>
            <p:ph idx="12" type="sldNum"/>
          </p:nvPr>
        </p:nvSpPr>
        <p:spPr>
          <a:xfrm>
            <a:off x="4419600" y="4629150"/>
            <a:ext cx="2133600" cy="207900"/>
          </a:xfrm>
          <a:prstGeom prst="rect">
            <a:avLst/>
          </a:prstGeom>
          <a:noFill/>
          <a:ln>
            <a:noFill/>
          </a:ln>
        </p:spPr>
        <p:txBody>
          <a:bodyPr anchorCtr="0" anchor="ctr" bIns="34275" lIns="34275" spcFirstLastPara="1" rIns="34275" wrap="square" tIns="34275">
            <a:spAutoFit/>
          </a:bodyPr>
          <a:lstStyle>
            <a:lvl1pPr indent="0" lvl="0"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p:cSld name="Title and Vertical Text">
    <p:spTree>
      <p:nvGrpSpPr>
        <p:cNvPr id="225" name="Shape 225"/>
        <p:cNvGrpSpPr/>
        <p:nvPr/>
      </p:nvGrpSpPr>
      <p:grpSpPr>
        <a:xfrm>
          <a:off x="0" y="0"/>
          <a:ext cx="0" cy="0"/>
          <a:chOff x="0" y="0"/>
          <a:chExt cx="0" cy="0"/>
        </a:xfrm>
      </p:grpSpPr>
      <p:sp>
        <p:nvSpPr>
          <p:cNvPr id="226" name="Google Shape;226;p58"/>
          <p:cNvSpPr txBox="1"/>
          <p:nvPr>
            <p:ph idx="12" type="sldNum"/>
          </p:nvPr>
        </p:nvSpPr>
        <p:spPr>
          <a:xfrm>
            <a:off x="4419600" y="4629150"/>
            <a:ext cx="2133600" cy="207900"/>
          </a:xfrm>
          <a:prstGeom prst="rect">
            <a:avLst/>
          </a:prstGeom>
          <a:noFill/>
          <a:ln>
            <a:noFill/>
          </a:ln>
        </p:spPr>
        <p:txBody>
          <a:bodyPr anchorCtr="0" anchor="ctr" bIns="34275" lIns="34275" spcFirstLastPara="1" rIns="34275" wrap="square" tIns="34275">
            <a:spAutoFit/>
          </a:bodyPr>
          <a:lstStyle>
            <a:lvl1pPr indent="0" lvl="0"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p:cSld name="Vertical Title and Text">
    <p:spTree>
      <p:nvGrpSpPr>
        <p:cNvPr id="227" name="Shape 227"/>
        <p:cNvGrpSpPr/>
        <p:nvPr/>
      </p:nvGrpSpPr>
      <p:grpSpPr>
        <a:xfrm>
          <a:off x="0" y="0"/>
          <a:ext cx="0" cy="0"/>
          <a:chOff x="0" y="0"/>
          <a:chExt cx="0" cy="0"/>
        </a:xfrm>
      </p:grpSpPr>
      <p:sp>
        <p:nvSpPr>
          <p:cNvPr id="228" name="Google Shape;228;p59"/>
          <p:cNvSpPr txBox="1"/>
          <p:nvPr>
            <p:ph idx="12" type="sldNum"/>
          </p:nvPr>
        </p:nvSpPr>
        <p:spPr>
          <a:xfrm>
            <a:off x="4419600" y="4629150"/>
            <a:ext cx="2133600" cy="207900"/>
          </a:xfrm>
          <a:prstGeom prst="rect">
            <a:avLst/>
          </a:prstGeom>
          <a:noFill/>
          <a:ln>
            <a:noFill/>
          </a:ln>
        </p:spPr>
        <p:txBody>
          <a:bodyPr anchorCtr="0" anchor="ctr" bIns="34275" lIns="34275" spcFirstLastPara="1" rIns="34275" wrap="square" tIns="34275">
            <a:spAutoFit/>
          </a:bodyPr>
          <a:lstStyle>
            <a:lvl1pPr indent="0" lvl="0"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2">
    <p:spTree>
      <p:nvGrpSpPr>
        <p:cNvPr id="229" name="Shape 229"/>
        <p:cNvGrpSpPr/>
        <p:nvPr/>
      </p:nvGrpSpPr>
      <p:grpSpPr>
        <a:xfrm>
          <a:off x="0" y="0"/>
          <a:ext cx="0" cy="0"/>
          <a:chOff x="0" y="0"/>
          <a:chExt cx="0" cy="0"/>
        </a:xfrm>
      </p:grpSpPr>
      <p:sp>
        <p:nvSpPr>
          <p:cNvPr id="230" name="Google Shape;230;p60"/>
          <p:cNvSpPr txBox="1"/>
          <p:nvPr>
            <p:ph type="title"/>
          </p:nvPr>
        </p:nvSpPr>
        <p:spPr>
          <a:xfrm>
            <a:off x="1143000" y="841772"/>
            <a:ext cx="6858000" cy="1790700"/>
          </a:xfrm>
          <a:prstGeom prst="rect">
            <a:avLst/>
          </a:prstGeom>
          <a:noFill/>
          <a:ln>
            <a:noFill/>
          </a:ln>
        </p:spPr>
        <p:txBody>
          <a:bodyPr anchorCtr="0" anchor="b" bIns="34275" lIns="34275" spcFirstLastPara="1" rIns="34275" wrap="square" tIns="34275">
            <a:normAutofit/>
          </a:bodyPr>
          <a:lstStyle>
            <a:lvl1pPr lvl="0" algn="ctr">
              <a:lnSpc>
                <a:spcPct val="90000"/>
              </a:lnSpc>
              <a:spcBef>
                <a:spcPts val="0"/>
              </a:spcBef>
              <a:spcAft>
                <a:spcPts val="0"/>
              </a:spcAft>
              <a:buClr>
                <a:srgbClr val="000000"/>
              </a:buClr>
              <a:buSzPts val="4500"/>
              <a:buFont typeface="Calibri"/>
              <a:buNone/>
              <a:defRPr sz="4500"/>
            </a:lvl1pPr>
            <a:lvl2pPr lvl="1" algn="l">
              <a:lnSpc>
                <a:spcPct val="90000"/>
              </a:lnSpc>
              <a:spcBef>
                <a:spcPts val="0"/>
              </a:spcBef>
              <a:spcAft>
                <a:spcPts val="0"/>
              </a:spcAft>
              <a:buClr>
                <a:srgbClr val="000000"/>
              </a:buClr>
              <a:buSzPts val="1400"/>
              <a:buNone/>
              <a:defRPr/>
            </a:lvl2pPr>
            <a:lvl3pPr lvl="2" algn="l">
              <a:lnSpc>
                <a:spcPct val="90000"/>
              </a:lnSpc>
              <a:spcBef>
                <a:spcPts val="0"/>
              </a:spcBef>
              <a:spcAft>
                <a:spcPts val="0"/>
              </a:spcAft>
              <a:buClr>
                <a:srgbClr val="000000"/>
              </a:buClr>
              <a:buSzPts val="1400"/>
              <a:buNone/>
              <a:defRPr/>
            </a:lvl3pPr>
            <a:lvl4pPr lvl="3" algn="l">
              <a:lnSpc>
                <a:spcPct val="90000"/>
              </a:lnSpc>
              <a:spcBef>
                <a:spcPts val="0"/>
              </a:spcBef>
              <a:spcAft>
                <a:spcPts val="0"/>
              </a:spcAft>
              <a:buClr>
                <a:srgbClr val="000000"/>
              </a:buClr>
              <a:buSzPts val="1400"/>
              <a:buNone/>
              <a:defRPr/>
            </a:lvl4pPr>
            <a:lvl5pPr lvl="4" algn="l">
              <a:lnSpc>
                <a:spcPct val="90000"/>
              </a:lnSpc>
              <a:spcBef>
                <a:spcPts val="0"/>
              </a:spcBef>
              <a:spcAft>
                <a:spcPts val="0"/>
              </a:spcAft>
              <a:buClr>
                <a:srgbClr val="000000"/>
              </a:buClr>
              <a:buSzPts val="1400"/>
              <a:buNone/>
              <a:defRPr/>
            </a:lvl5pPr>
            <a:lvl6pPr lvl="5" algn="l">
              <a:lnSpc>
                <a:spcPct val="90000"/>
              </a:lnSpc>
              <a:spcBef>
                <a:spcPts val="0"/>
              </a:spcBef>
              <a:spcAft>
                <a:spcPts val="0"/>
              </a:spcAft>
              <a:buClr>
                <a:srgbClr val="000000"/>
              </a:buClr>
              <a:buSzPts val="1400"/>
              <a:buNone/>
              <a:defRPr/>
            </a:lvl6pPr>
            <a:lvl7pPr lvl="6" algn="l">
              <a:lnSpc>
                <a:spcPct val="90000"/>
              </a:lnSpc>
              <a:spcBef>
                <a:spcPts val="0"/>
              </a:spcBef>
              <a:spcAft>
                <a:spcPts val="0"/>
              </a:spcAft>
              <a:buClr>
                <a:srgbClr val="000000"/>
              </a:buClr>
              <a:buSzPts val="1400"/>
              <a:buNone/>
              <a:defRPr/>
            </a:lvl7pPr>
            <a:lvl8pPr lvl="7" algn="l">
              <a:lnSpc>
                <a:spcPct val="90000"/>
              </a:lnSpc>
              <a:spcBef>
                <a:spcPts val="0"/>
              </a:spcBef>
              <a:spcAft>
                <a:spcPts val="0"/>
              </a:spcAft>
              <a:buClr>
                <a:srgbClr val="000000"/>
              </a:buClr>
              <a:buSzPts val="1400"/>
              <a:buNone/>
              <a:defRPr/>
            </a:lvl8pPr>
            <a:lvl9pPr lvl="8" algn="l">
              <a:lnSpc>
                <a:spcPct val="90000"/>
              </a:lnSpc>
              <a:spcBef>
                <a:spcPts val="0"/>
              </a:spcBef>
              <a:spcAft>
                <a:spcPts val="0"/>
              </a:spcAft>
              <a:buClr>
                <a:srgbClr val="000000"/>
              </a:buClr>
              <a:buSzPts val="1400"/>
              <a:buNone/>
              <a:defRPr/>
            </a:lvl9pPr>
          </a:lstStyle>
          <a:p/>
        </p:txBody>
      </p:sp>
      <p:sp>
        <p:nvSpPr>
          <p:cNvPr id="231" name="Google Shape;231;p60"/>
          <p:cNvSpPr txBox="1"/>
          <p:nvPr>
            <p:ph idx="1" type="body"/>
          </p:nvPr>
        </p:nvSpPr>
        <p:spPr>
          <a:xfrm>
            <a:off x="1143000" y="2701528"/>
            <a:ext cx="6858000" cy="1241700"/>
          </a:xfrm>
          <a:prstGeom prst="rect">
            <a:avLst/>
          </a:prstGeom>
          <a:noFill/>
          <a:ln>
            <a:noFill/>
          </a:ln>
        </p:spPr>
        <p:txBody>
          <a:bodyPr anchorCtr="0" anchor="t" bIns="34275" lIns="34275" spcFirstLastPara="1" rIns="34275" wrap="square" tIns="34275">
            <a:normAutofit/>
          </a:bodyPr>
          <a:lstStyle>
            <a:lvl1pPr indent="-228600" lvl="0" marL="457200" algn="ctr">
              <a:lnSpc>
                <a:spcPct val="90000"/>
              </a:lnSpc>
              <a:spcBef>
                <a:spcPts val="800"/>
              </a:spcBef>
              <a:spcAft>
                <a:spcPts val="0"/>
              </a:spcAft>
              <a:buClr>
                <a:srgbClr val="000000"/>
              </a:buClr>
              <a:buSzPts val="1800"/>
              <a:buFont typeface="Calibri"/>
              <a:buNone/>
              <a:defRPr sz="1800"/>
            </a:lvl1pPr>
            <a:lvl2pPr indent="-228600" lvl="1" marL="914400" algn="ctr">
              <a:lnSpc>
                <a:spcPct val="90000"/>
              </a:lnSpc>
              <a:spcBef>
                <a:spcPts val="800"/>
              </a:spcBef>
              <a:spcAft>
                <a:spcPts val="0"/>
              </a:spcAft>
              <a:buClr>
                <a:srgbClr val="000000"/>
              </a:buClr>
              <a:buSzPts val="1800"/>
              <a:buFont typeface="Calibri"/>
              <a:buNone/>
              <a:defRPr sz="1800"/>
            </a:lvl2pPr>
            <a:lvl3pPr indent="-228600" lvl="2" marL="1371600" algn="ctr">
              <a:lnSpc>
                <a:spcPct val="90000"/>
              </a:lnSpc>
              <a:spcBef>
                <a:spcPts val="800"/>
              </a:spcBef>
              <a:spcAft>
                <a:spcPts val="0"/>
              </a:spcAft>
              <a:buClr>
                <a:srgbClr val="000000"/>
              </a:buClr>
              <a:buSzPts val="1800"/>
              <a:buFont typeface="Calibri"/>
              <a:buNone/>
              <a:defRPr sz="1800"/>
            </a:lvl3pPr>
            <a:lvl4pPr indent="-228600" lvl="3" marL="1828800" algn="ctr">
              <a:lnSpc>
                <a:spcPct val="90000"/>
              </a:lnSpc>
              <a:spcBef>
                <a:spcPts val="800"/>
              </a:spcBef>
              <a:spcAft>
                <a:spcPts val="0"/>
              </a:spcAft>
              <a:buClr>
                <a:srgbClr val="000000"/>
              </a:buClr>
              <a:buSzPts val="1800"/>
              <a:buFont typeface="Calibri"/>
              <a:buNone/>
              <a:defRPr sz="1800"/>
            </a:lvl4pPr>
            <a:lvl5pPr indent="-228600" lvl="4" marL="2286000" algn="ctr">
              <a:lnSpc>
                <a:spcPct val="90000"/>
              </a:lnSpc>
              <a:spcBef>
                <a:spcPts val="800"/>
              </a:spcBef>
              <a:spcAft>
                <a:spcPts val="0"/>
              </a:spcAft>
              <a:buClr>
                <a:srgbClr val="000000"/>
              </a:buClr>
              <a:buSzPts val="1800"/>
              <a:buFont typeface="Calibri"/>
              <a:buNone/>
              <a:defRPr sz="1800"/>
            </a:lvl5pPr>
            <a:lvl6pPr indent="-317500" lvl="5" marL="2743200" algn="l">
              <a:lnSpc>
                <a:spcPct val="90000"/>
              </a:lnSpc>
              <a:spcBef>
                <a:spcPts val="800"/>
              </a:spcBef>
              <a:spcAft>
                <a:spcPts val="0"/>
              </a:spcAft>
              <a:buClr>
                <a:srgbClr val="000000"/>
              </a:buClr>
              <a:buSzPts val="1400"/>
              <a:buChar char="•"/>
              <a:defRPr/>
            </a:lvl6pPr>
            <a:lvl7pPr indent="-317500" lvl="6" marL="3200400" algn="l">
              <a:lnSpc>
                <a:spcPct val="90000"/>
              </a:lnSpc>
              <a:spcBef>
                <a:spcPts val="800"/>
              </a:spcBef>
              <a:spcAft>
                <a:spcPts val="0"/>
              </a:spcAft>
              <a:buClr>
                <a:srgbClr val="000000"/>
              </a:buClr>
              <a:buSzPts val="1400"/>
              <a:buChar char="•"/>
              <a:defRPr/>
            </a:lvl7pPr>
            <a:lvl8pPr indent="-317500" lvl="7" marL="3657600" algn="l">
              <a:lnSpc>
                <a:spcPct val="90000"/>
              </a:lnSpc>
              <a:spcBef>
                <a:spcPts val="800"/>
              </a:spcBef>
              <a:spcAft>
                <a:spcPts val="0"/>
              </a:spcAft>
              <a:buClr>
                <a:srgbClr val="000000"/>
              </a:buClr>
              <a:buSzPts val="1400"/>
              <a:buChar char="•"/>
              <a:defRPr/>
            </a:lvl8pPr>
            <a:lvl9pPr indent="-317500" lvl="8" marL="4114800" algn="l">
              <a:lnSpc>
                <a:spcPct val="90000"/>
              </a:lnSpc>
              <a:spcBef>
                <a:spcPts val="800"/>
              </a:spcBef>
              <a:spcAft>
                <a:spcPts val="0"/>
              </a:spcAft>
              <a:buClr>
                <a:srgbClr val="000000"/>
              </a:buClr>
              <a:buSzPts val="1400"/>
              <a:buChar char="•"/>
              <a:defRPr/>
            </a:lvl9pPr>
          </a:lstStyle>
          <a:p/>
        </p:txBody>
      </p:sp>
      <p:sp>
        <p:nvSpPr>
          <p:cNvPr id="232" name="Google Shape;232;p60"/>
          <p:cNvSpPr txBox="1"/>
          <p:nvPr>
            <p:ph idx="12" type="sldNum"/>
          </p:nvPr>
        </p:nvSpPr>
        <p:spPr>
          <a:xfrm>
            <a:off x="8321382" y="4803219"/>
            <a:ext cx="194100" cy="207900"/>
          </a:xfrm>
          <a:prstGeom prst="rect">
            <a:avLst/>
          </a:prstGeom>
          <a:noFill/>
          <a:ln>
            <a:noFill/>
          </a:ln>
        </p:spPr>
        <p:txBody>
          <a:bodyPr anchorCtr="0" anchor="ctr" bIns="34275" lIns="34275" spcFirstLastPara="1" rIns="34275" wrap="square" tIns="34275">
            <a:spAutoFit/>
          </a:bodyPr>
          <a:lstStyle>
            <a:lvl1pPr indent="0" lvl="0"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3">
    <p:spTree>
      <p:nvGrpSpPr>
        <p:cNvPr id="233" name="Shape 233"/>
        <p:cNvGrpSpPr/>
        <p:nvPr/>
      </p:nvGrpSpPr>
      <p:grpSpPr>
        <a:xfrm>
          <a:off x="0" y="0"/>
          <a:ext cx="0" cy="0"/>
          <a:chOff x="0" y="0"/>
          <a:chExt cx="0" cy="0"/>
        </a:xfrm>
      </p:grpSpPr>
      <p:sp>
        <p:nvSpPr>
          <p:cNvPr id="234" name="Google Shape;234;p61"/>
          <p:cNvSpPr txBox="1"/>
          <p:nvPr>
            <p:ph type="title"/>
          </p:nvPr>
        </p:nvSpPr>
        <p:spPr>
          <a:xfrm>
            <a:off x="628650" y="273844"/>
            <a:ext cx="7886700" cy="994200"/>
          </a:xfrm>
          <a:prstGeom prst="rect">
            <a:avLst/>
          </a:prstGeom>
          <a:noFill/>
          <a:ln>
            <a:noFill/>
          </a:ln>
        </p:spPr>
        <p:txBody>
          <a:bodyPr anchorCtr="0" anchor="ctr" bIns="34275" lIns="34275" spcFirstLastPara="1" rIns="34275" wrap="square" tIns="34275">
            <a:normAutofit/>
          </a:bodyPr>
          <a:lstStyle>
            <a:lvl1pPr lvl="0" algn="l">
              <a:lnSpc>
                <a:spcPct val="90000"/>
              </a:lnSpc>
              <a:spcBef>
                <a:spcPts val="0"/>
              </a:spcBef>
              <a:spcAft>
                <a:spcPts val="0"/>
              </a:spcAft>
              <a:buClr>
                <a:srgbClr val="000000"/>
              </a:buClr>
              <a:buSzPts val="1400"/>
              <a:buNone/>
              <a:defRPr/>
            </a:lvl1pPr>
            <a:lvl2pPr lvl="1" algn="l">
              <a:lnSpc>
                <a:spcPct val="90000"/>
              </a:lnSpc>
              <a:spcBef>
                <a:spcPts val="0"/>
              </a:spcBef>
              <a:spcAft>
                <a:spcPts val="0"/>
              </a:spcAft>
              <a:buClr>
                <a:srgbClr val="000000"/>
              </a:buClr>
              <a:buSzPts val="1400"/>
              <a:buNone/>
              <a:defRPr/>
            </a:lvl2pPr>
            <a:lvl3pPr lvl="2" algn="l">
              <a:lnSpc>
                <a:spcPct val="90000"/>
              </a:lnSpc>
              <a:spcBef>
                <a:spcPts val="0"/>
              </a:spcBef>
              <a:spcAft>
                <a:spcPts val="0"/>
              </a:spcAft>
              <a:buClr>
                <a:srgbClr val="000000"/>
              </a:buClr>
              <a:buSzPts val="1400"/>
              <a:buNone/>
              <a:defRPr/>
            </a:lvl3pPr>
            <a:lvl4pPr lvl="3" algn="l">
              <a:lnSpc>
                <a:spcPct val="90000"/>
              </a:lnSpc>
              <a:spcBef>
                <a:spcPts val="0"/>
              </a:spcBef>
              <a:spcAft>
                <a:spcPts val="0"/>
              </a:spcAft>
              <a:buClr>
                <a:srgbClr val="000000"/>
              </a:buClr>
              <a:buSzPts val="1400"/>
              <a:buNone/>
              <a:defRPr/>
            </a:lvl4pPr>
            <a:lvl5pPr lvl="4" algn="l">
              <a:lnSpc>
                <a:spcPct val="90000"/>
              </a:lnSpc>
              <a:spcBef>
                <a:spcPts val="0"/>
              </a:spcBef>
              <a:spcAft>
                <a:spcPts val="0"/>
              </a:spcAft>
              <a:buClr>
                <a:srgbClr val="000000"/>
              </a:buClr>
              <a:buSzPts val="1400"/>
              <a:buNone/>
              <a:defRPr/>
            </a:lvl5pPr>
            <a:lvl6pPr lvl="5" algn="l">
              <a:lnSpc>
                <a:spcPct val="90000"/>
              </a:lnSpc>
              <a:spcBef>
                <a:spcPts val="0"/>
              </a:spcBef>
              <a:spcAft>
                <a:spcPts val="0"/>
              </a:spcAft>
              <a:buClr>
                <a:srgbClr val="000000"/>
              </a:buClr>
              <a:buSzPts val="1400"/>
              <a:buNone/>
              <a:defRPr/>
            </a:lvl6pPr>
            <a:lvl7pPr lvl="6" algn="l">
              <a:lnSpc>
                <a:spcPct val="90000"/>
              </a:lnSpc>
              <a:spcBef>
                <a:spcPts val="0"/>
              </a:spcBef>
              <a:spcAft>
                <a:spcPts val="0"/>
              </a:spcAft>
              <a:buClr>
                <a:srgbClr val="000000"/>
              </a:buClr>
              <a:buSzPts val="1400"/>
              <a:buNone/>
              <a:defRPr/>
            </a:lvl7pPr>
            <a:lvl8pPr lvl="7" algn="l">
              <a:lnSpc>
                <a:spcPct val="90000"/>
              </a:lnSpc>
              <a:spcBef>
                <a:spcPts val="0"/>
              </a:spcBef>
              <a:spcAft>
                <a:spcPts val="0"/>
              </a:spcAft>
              <a:buClr>
                <a:srgbClr val="000000"/>
              </a:buClr>
              <a:buSzPts val="1400"/>
              <a:buNone/>
              <a:defRPr/>
            </a:lvl8pPr>
            <a:lvl9pPr lvl="8" algn="l">
              <a:lnSpc>
                <a:spcPct val="90000"/>
              </a:lnSpc>
              <a:spcBef>
                <a:spcPts val="0"/>
              </a:spcBef>
              <a:spcAft>
                <a:spcPts val="0"/>
              </a:spcAft>
              <a:buClr>
                <a:srgbClr val="000000"/>
              </a:buClr>
              <a:buSzPts val="1400"/>
              <a:buNone/>
              <a:defRPr/>
            </a:lvl9pPr>
          </a:lstStyle>
          <a:p/>
        </p:txBody>
      </p:sp>
      <p:sp>
        <p:nvSpPr>
          <p:cNvPr id="235" name="Google Shape;235;p61"/>
          <p:cNvSpPr txBox="1"/>
          <p:nvPr>
            <p:ph idx="1" type="body"/>
          </p:nvPr>
        </p:nvSpPr>
        <p:spPr>
          <a:xfrm>
            <a:off x="628650" y="1369219"/>
            <a:ext cx="7886700" cy="3263400"/>
          </a:xfrm>
          <a:prstGeom prst="rect">
            <a:avLst/>
          </a:prstGeom>
          <a:noFill/>
          <a:ln>
            <a:noFill/>
          </a:ln>
        </p:spPr>
        <p:txBody>
          <a:bodyPr anchorCtr="0" anchor="t" bIns="34275" lIns="34275" spcFirstLastPara="1" rIns="34275" wrap="square" tIns="34275">
            <a:normAutofit/>
          </a:bodyPr>
          <a:lstStyle>
            <a:lvl1pPr indent="-317500" lvl="0" marL="457200" algn="l">
              <a:lnSpc>
                <a:spcPct val="90000"/>
              </a:lnSpc>
              <a:spcBef>
                <a:spcPts val="800"/>
              </a:spcBef>
              <a:spcAft>
                <a:spcPts val="0"/>
              </a:spcAft>
              <a:buClr>
                <a:srgbClr val="000000"/>
              </a:buClr>
              <a:buSzPts val="1400"/>
              <a:buChar char="•"/>
              <a:defRPr/>
            </a:lvl1pPr>
            <a:lvl2pPr indent="-317500" lvl="1" marL="914400" algn="l">
              <a:lnSpc>
                <a:spcPct val="90000"/>
              </a:lnSpc>
              <a:spcBef>
                <a:spcPts val="800"/>
              </a:spcBef>
              <a:spcAft>
                <a:spcPts val="0"/>
              </a:spcAft>
              <a:buClr>
                <a:srgbClr val="000000"/>
              </a:buClr>
              <a:buSzPts val="1400"/>
              <a:buChar char="•"/>
              <a:defRPr/>
            </a:lvl2pPr>
            <a:lvl3pPr indent="-317500" lvl="2" marL="1371600" algn="l">
              <a:lnSpc>
                <a:spcPct val="90000"/>
              </a:lnSpc>
              <a:spcBef>
                <a:spcPts val="800"/>
              </a:spcBef>
              <a:spcAft>
                <a:spcPts val="0"/>
              </a:spcAft>
              <a:buClr>
                <a:srgbClr val="000000"/>
              </a:buClr>
              <a:buSzPts val="1400"/>
              <a:buChar char="•"/>
              <a:defRPr/>
            </a:lvl3pPr>
            <a:lvl4pPr indent="-317500" lvl="3" marL="1828800" algn="l">
              <a:lnSpc>
                <a:spcPct val="90000"/>
              </a:lnSpc>
              <a:spcBef>
                <a:spcPts val="800"/>
              </a:spcBef>
              <a:spcAft>
                <a:spcPts val="0"/>
              </a:spcAft>
              <a:buClr>
                <a:srgbClr val="000000"/>
              </a:buClr>
              <a:buSzPts val="1400"/>
              <a:buChar char="•"/>
              <a:defRPr/>
            </a:lvl4pPr>
            <a:lvl5pPr indent="-317500" lvl="4" marL="2286000" algn="l">
              <a:lnSpc>
                <a:spcPct val="90000"/>
              </a:lnSpc>
              <a:spcBef>
                <a:spcPts val="800"/>
              </a:spcBef>
              <a:spcAft>
                <a:spcPts val="0"/>
              </a:spcAft>
              <a:buClr>
                <a:srgbClr val="000000"/>
              </a:buClr>
              <a:buSzPts val="1400"/>
              <a:buChar char="•"/>
              <a:defRPr/>
            </a:lvl5pPr>
            <a:lvl6pPr indent="-317500" lvl="5" marL="2743200" algn="l">
              <a:lnSpc>
                <a:spcPct val="90000"/>
              </a:lnSpc>
              <a:spcBef>
                <a:spcPts val="800"/>
              </a:spcBef>
              <a:spcAft>
                <a:spcPts val="0"/>
              </a:spcAft>
              <a:buClr>
                <a:srgbClr val="000000"/>
              </a:buClr>
              <a:buSzPts val="1400"/>
              <a:buChar char="•"/>
              <a:defRPr/>
            </a:lvl6pPr>
            <a:lvl7pPr indent="-317500" lvl="6" marL="3200400" algn="l">
              <a:lnSpc>
                <a:spcPct val="90000"/>
              </a:lnSpc>
              <a:spcBef>
                <a:spcPts val="800"/>
              </a:spcBef>
              <a:spcAft>
                <a:spcPts val="0"/>
              </a:spcAft>
              <a:buClr>
                <a:srgbClr val="000000"/>
              </a:buClr>
              <a:buSzPts val="1400"/>
              <a:buChar char="•"/>
              <a:defRPr/>
            </a:lvl7pPr>
            <a:lvl8pPr indent="-317500" lvl="7" marL="3657600" algn="l">
              <a:lnSpc>
                <a:spcPct val="90000"/>
              </a:lnSpc>
              <a:spcBef>
                <a:spcPts val="800"/>
              </a:spcBef>
              <a:spcAft>
                <a:spcPts val="0"/>
              </a:spcAft>
              <a:buClr>
                <a:srgbClr val="000000"/>
              </a:buClr>
              <a:buSzPts val="1400"/>
              <a:buChar char="•"/>
              <a:defRPr/>
            </a:lvl8pPr>
            <a:lvl9pPr indent="-317500" lvl="8" marL="4114800" algn="l">
              <a:lnSpc>
                <a:spcPct val="90000"/>
              </a:lnSpc>
              <a:spcBef>
                <a:spcPts val="800"/>
              </a:spcBef>
              <a:spcAft>
                <a:spcPts val="0"/>
              </a:spcAft>
              <a:buClr>
                <a:srgbClr val="000000"/>
              </a:buClr>
              <a:buSzPts val="1400"/>
              <a:buChar char="•"/>
              <a:defRPr/>
            </a:lvl9pPr>
          </a:lstStyle>
          <a:p/>
        </p:txBody>
      </p:sp>
      <p:sp>
        <p:nvSpPr>
          <p:cNvPr id="236" name="Google Shape;236;p61"/>
          <p:cNvSpPr txBox="1"/>
          <p:nvPr>
            <p:ph idx="12" type="sldNum"/>
          </p:nvPr>
        </p:nvSpPr>
        <p:spPr>
          <a:xfrm>
            <a:off x="8321382" y="4803219"/>
            <a:ext cx="194100" cy="207900"/>
          </a:xfrm>
          <a:prstGeom prst="rect">
            <a:avLst/>
          </a:prstGeom>
          <a:noFill/>
          <a:ln>
            <a:noFill/>
          </a:ln>
        </p:spPr>
        <p:txBody>
          <a:bodyPr anchorCtr="0" anchor="ctr" bIns="34275" lIns="34275" spcFirstLastPara="1" rIns="34275" wrap="square" tIns="34275">
            <a:spAutoFit/>
          </a:bodyPr>
          <a:lstStyle>
            <a:lvl1pPr indent="0" lvl="0"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 Header 3">
    <p:spTree>
      <p:nvGrpSpPr>
        <p:cNvPr id="237" name="Shape 237"/>
        <p:cNvGrpSpPr/>
        <p:nvPr/>
      </p:nvGrpSpPr>
      <p:grpSpPr>
        <a:xfrm>
          <a:off x="0" y="0"/>
          <a:ext cx="0" cy="0"/>
          <a:chOff x="0" y="0"/>
          <a:chExt cx="0" cy="0"/>
        </a:xfrm>
      </p:grpSpPr>
      <p:sp>
        <p:nvSpPr>
          <p:cNvPr id="238" name="Google Shape;238;p62"/>
          <p:cNvSpPr txBox="1"/>
          <p:nvPr>
            <p:ph type="title"/>
          </p:nvPr>
        </p:nvSpPr>
        <p:spPr>
          <a:xfrm>
            <a:off x="623888" y="1282303"/>
            <a:ext cx="7886700" cy="2139600"/>
          </a:xfrm>
          <a:prstGeom prst="rect">
            <a:avLst/>
          </a:prstGeom>
          <a:noFill/>
          <a:ln>
            <a:noFill/>
          </a:ln>
        </p:spPr>
        <p:txBody>
          <a:bodyPr anchorCtr="0" anchor="b" bIns="34275" lIns="34275" spcFirstLastPara="1" rIns="34275" wrap="square" tIns="34275">
            <a:normAutofit/>
          </a:bodyPr>
          <a:lstStyle>
            <a:lvl1pPr lvl="0" algn="l">
              <a:lnSpc>
                <a:spcPct val="90000"/>
              </a:lnSpc>
              <a:spcBef>
                <a:spcPts val="0"/>
              </a:spcBef>
              <a:spcAft>
                <a:spcPts val="0"/>
              </a:spcAft>
              <a:buClr>
                <a:srgbClr val="000000"/>
              </a:buClr>
              <a:buSzPts val="4500"/>
              <a:buFont typeface="Calibri"/>
              <a:buNone/>
              <a:defRPr sz="4500"/>
            </a:lvl1pPr>
            <a:lvl2pPr lvl="1" algn="l">
              <a:lnSpc>
                <a:spcPct val="90000"/>
              </a:lnSpc>
              <a:spcBef>
                <a:spcPts val="0"/>
              </a:spcBef>
              <a:spcAft>
                <a:spcPts val="0"/>
              </a:spcAft>
              <a:buClr>
                <a:srgbClr val="000000"/>
              </a:buClr>
              <a:buSzPts val="1400"/>
              <a:buNone/>
              <a:defRPr/>
            </a:lvl2pPr>
            <a:lvl3pPr lvl="2" algn="l">
              <a:lnSpc>
                <a:spcPct val="90000"/>
              </a:lnSpc>
              <a:spcBef>
                <a:spcPts val="0"/>
              </a:spcBef>
              <a:spcAft>
                <a:spcPts val="0"/>
              </a:spcAft>
              <a:buClr>
                <a:srgbClr val="000000"/>
              </a:buClr>
              <a:buSzPts val="1400"/>
              <a:buNone/>
              <a:defRPr/>
            </a:lvl3pPr>
            <a:lvl4pPr lvl="3" algn="l">
              <a:lnSpc>
                <a:spcPct val="90000"/>
              </a:lnSpc>
              <a:spcBef>
                <a:spcPts val="0"/>
              </a:spcBef>
              <a:spcAft>
                <a:spcPts val="0"/>
              </a:spcAft>
              <a:buClr>
                <a:srgbClr val="000000"/>
              </a:buClr>
              <a:buSzPts val="1400"/>
              <a:buNone/>
              <a:defRPr/>
            </a:lvl4pPr>
            <a:lvl5pPr lvl="4" algn="l">
              <a:lnSpc>
                <a:spcPct val="90000"/>
              </a:lnSpc>
              <a:spcBef>
                <a:spcPts val="0"/>
              </a:spcBef>
              <a:spcAft>
                <a:spcPts val="0"/>
              </a:spcAft>
              <a:buClr>
                <a:srgbClr val="000000"/>
              </a:buClr>
              <a:buSzPts val="1400"/>
              <a:buNone/>
              <a:defRPr/>
            </a:lvl5pPr>
            <a:lvl6pPr lvl="5" algn="l">
              <a:lnSpc>
                <a:spcPct val="90000"/>
              </a:lnSpc>
              <a:spcBef>
                <a:spcPts val="0"/>
              </a:spcBef>
              <a:spcAft>
                <a:spcPts val="0"/>
              </a:spcAft>
              <a:buClr>
                <a:srgbClr val="000000"/>
              </a:buClr>
              <a:buSzPts val="1400"/>
              <a:buNone/>
              <a:defRPr/>
            </a:lvl6pPr>
            <a:lvl7pPr lvl="6" algn="l">
              <a:lnSpc>
                <a:spcPct val="90000"/>
              </a:lnSpc>
              <a:spcBef>
                <a:spcPts val="0"/>
              </a:spcBef>
              <a:spcAft>
                <a:spcPts val="0"/>
              </a:spcAft>
              <a:buClr>
                <a:srgbClr val="000000"/>
              </a:buClr>
              <a:buSzPts val="1400"/>
              <a:buNone/>
              <a:defRPr/>
            </a:lvl7pPr>
            <a:lvl8pPr lvl="7" algn="l">
              <a:lnSpc>
                <a:spcPct val="90000"/>
              </a:lnSpc>
              <a:spcBef>
                <a:spcPts val="0"/>
              </a:spcBef>
              <a:spcAft>
                <a:spcPts val="0"/>
              </a:spcAft>
              <a:buClr>
                <a:srgbClr val="000000"/>
              </a:buClr>
              <a:buSzPts val="1400"/>
              <a:buNone/>
              <a:defRPr/>
            </a:lvl8pPr>
            <a:lvl9pPr lvl="8" algn="l">
              <a:lnSpc>
                <a:spcPct val="90000"/>
              </a:lnSpc>
              <a:spcBef>
                <a:spcPts val="0"/>
              </a:spcBef>
              <a:spcAft>
                <a:spcPts val="0"/>
              </a:spcAft>
              <a:buClr>
                <a:srgbClr val="000000"/>
              </a:buClr>
              <a:buSzPts val="1400"/>
              <a:buNone/>
              <a:defRPr/>
            </a:lvl9pPr>
          </a:lstStyle>
          <a:p/>
        </p:txBody>
      </p:sp>
      <p:sp>
        <p:nvSpPr>
          <p:cNvPr id="239" name="Google Shape;239;p62"/>
          <p:cNvSpPr txBox="1"/>
          <p:nvPr>
            <p:ph idx="1" type="body"/>
          </p:nvPr>
        </p:nvSpPr>
        <p:spPr>
          <a:xfrm>
            <a:off x="623888" y="3442096"/>
            <a:ext cx="7886700" cy="1125300"/>
          </a:xfrm>
          <a:prstGeom prst="rect">
            <a:avLst/>
          </a:prstGeom>
          <a:noFill/>
          <a:ln>
            <a:noFill/>
          </a:ln>
        </p:spPr>
        <p:txBody>
          <a:bodyPr anchorCtr="0" anchor="t" bIns="34275" lIns="34275" spcFirstLastPara="1" rIns="34275" wrap="square" tIns="34275">
            <a:normAutofit/>
          </a:bodyPr>
          <a:lstStyle>
            <a:lvl1pPr indent="-228600" lvl="0" marL="457200" algn="l">
              <a:lnSpc>
                <a:spcPct val="90000"/>
              </a:lnSpc>
              <a:spcBef>
                <a:spcPts val="800"/>
              </a:spcBef>
              <a:spcAft>
                <a:spcPts val="0"/>
              </a:spcAft>
              <a:buClr>
                <a:srgbClr val="888888"/>
              </a:buClr>
              <a:buSzPts val="1800"/>
              <a:buFont typeface="Calibri"/>
              <a:buNone/>
              <a:defRPr sz="1800">
                <a:solidFill>
                  <a:srgbClr val="888888"/>
                </a:solidFill>
              </a:defRPr>
            </a:lvl1pPr>
            <a:lvl2pPr indent="-228600" lvl="1" marL="914400" algn="l">
              <a:lnSpc>
                <a:spcPct val="90000"/>
              </a:lnSpc>
              <a:spcBef>
                <a:spcPts val="800"/>
              </a:spcBef>
              <a:spcAft>
                <a:spcPts val="0"/>
              </a:spcAft>
              <a:buClr>
                <a:srgbClr val="888888"/>
              </a:buClr>
              <a:buSzPts val="1800"/>
              <a:buFont typeface="Calibri"/>
              <a:buNone/>
              <a:defRPr sz="1800">
                <a:solidFill>
                  <a:srgbClr val="888888"/>
                </a:solidFill>
              </a:defRPr>
            </a:lvl2pPr>
            <a:lvl3pPr indent="-228600" lvl="2" marL="1371600" algn="l">
              <a:lnSpc>
                <a:spcPct val="90000"/>
              </a:lnSpc>
              <a:spcBef>
                <a:spcPts val="800"/>
              </a:spcBef>
              <a:spcAft>
                <a:spcPts val="0"/>
              </a:spcAft>
              <a:buClr>
                <a:srgbClr val="888888"/>
              </a:buClr>
              <a:buSzPts val="1800"/>
              <a:buFont typeface="Calibri"/>
              <a:buNone/>
              <a:defRPr sz="1800">
                <a:solidFill>
                  <a:srgbClr val="888888"/>
                </a:solidFill>
              </a:defRPr>
            </a:lvl3pPr>
            <a:lvl4pPr indent="-228600" lvl="3" marL="1828800" algn="l">
              <a:lnSpc>
                <a:spcPct val="90000"/>
              </a:lnSpc>
              <a:spcBef>
                <a:spcPts val="800"/>
              </a:spcBef>
              <a:spcAft>
                <a:spcPts val="0"/>
              </a:spcAft>
              <a:buClr>
                <a:srgbClr val="888888"/>
              </a:buClr>
              <a:buSzPts val="1800"/>
              <a:buFont typeface="Calibri"/>
              <a:buNone/>
              <a:defRPr sz="1800">
                <a:solidFill>
                  <a:srgbClr val="888888"/>
                </a:solidFill>
              </a:defRPr>
            </a:lvl4pPr>
            <a:lvl5pPr indent="-228600" lvl="4" marL="2286000" algn="l">
              <a:lnSpc>
                <a:spcPct val="90000"/>
              </a:lnSpc>
              <a:spcBef>
                <a:spcPts val="800"/>
              </a:spcBef>
              <a:spcAft>
                <a:spcPts val="0"/>
              </a:spcAft>
              <a:buClr>
                <a:srgbClr val="888888"/>
              </a:buClr>
              <a:buSzPts val="1800"/>
              <a:buFont typeface="Calibri"/>
              <a:buNone/>
              <a:defRPr sz="1800">
                <a:solidFill>
                  <a:srgbClr val="888888"/>
                </a:solidFill>
              </a:defRPr>
            </a:lvl5pPr>
            <a:lvl6pPr indent="-317500" lvl="5" marL="2743200" algn="l">
              <a:lnSpc>
                <a:spcPct val="90000"/>
              </a:lnSpc>
              <a:spcBef>
                <a:spcPts val="800"/>
              </a:spcBef>
              <a:spcAft>
                <a:spcPts val="0"/>
              </a:spcAft>
              <a:buClr>
                <a:srgbClr val="000000"/>
              </a:buClr>
              <a:buSzPts val="1400"/>
              <a:buChar char="•"/>
              <a:defRPr/>
            </a:lvl6pPr>
            <a:lvl7pPr indent="-317500" lvl="6" marL="3200400" algn="l">
              <a:lnSpc>
                <a:spcPct val="90000"/>
              </a:lnSpc>
              <a:spcBef>
                <a:spcPts val="800"/>
              </a:spcBef>
              <a:spcAft>
                <a:spcPts val="0"/>
              </a:spcAft>
              <a:buClr>
                <a:srgbClr val="000000"/>
              </a:buClr>
              <a:buSzPts val="1400"/>
              <a:buChar char="•"/>
              <a:defRPr/>
            </a:lvl7pPr>
            <a:lvl8pPr indent="-317500" lvl="7" marL="3657600" algn="l">
              <a:lnSpc>
                <a:spcPct val="90000"/>
              </a:lnSpc>
              <a:spcBef>
                <a:spcPts val="800"/>
              </a:spcBef>
              <a:spcAft>
                <a:spcPts val="0"/>
              </a:spcAft>
              <a:buClr>
                <a:srgbClr val="000000"/>
              </a:buClr>
              <a:buSzPts val="1400"/>
              <a:buChar char="•"/>
              <a:defRPr/>
            </a:lvl8pPr>
            <a:lvl9pPr indent="-317500" lvl="8" marL="4114800" algn="l">
              <a:lnSpc>
                <a:spcPct val="90000"/>
              </a:lnSpc>
              <a:spcBef>
                <a:spcPts val="800"/>
              </a:spcBef>
              <a:spcAft>
                <a:spcPts val="0"/>
              </a:spcAft>
              <a:buClr>
                <a:srgbClr val="000000"/>
              </a:buClr>
              <a:buSzPts val="1400"/>
              <a:buChar char="•"/>
              <a:defRPr/>
            </a:lvl9pPr>
          </a:lstStyle>
          <a:p/>
        </p:txBody>
      </p:sp>
      <p:sp>
        <p:nvSpPr>
          <p:cNvPr id="240" name="Google Shape;240;p62"/>
          <p:cNvSpPr txBox="1"/>
          <p:nvPr>
            <p:ph idx="12" type="sldNum"/>
          </p:nvPr>
        </p:nvSpPr>
        <p:spPr>
          <a:xfrm>
            <a:off x="8321382" y="4803219"/>
            <a:ext cx="194100" cy="207900"/>
          </a:xfrm>
          <a:prstGeom prst="rect">
            <a:avLst/>
          </a:prstGeom>
          <a:noFill/>
          <a:ln>
            <a:noFill/>
          </a:ln>
        </p:spPr>
        <p:txBody>
          <a:bodyPr anchorCtr="0" anchor="ctr" bIns="34275" lIns="34275" spcFirstLastPara="1" rIns="34275" wrap="square" tIns="34275">
            <a:spAutoFit/>
          </a:bodyPr>
          <a:lstStyle>
            <a:lvl1pPr indent="0" lvl="0"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3">
    <p:spTree>
      <p:nvGrpSpPr>
        <p:cNvPr id="241" name="Shape 241"/>
        <p:cNvGrpSpPr/>
        <p:nvPr/>
      </p:nvGrpSpPr>
      <p:grpSpPr>
        <a:xfrm>
          <a:off x="0" y="0"/>
          <a:ext cx="0" cy="0"/>
          <a:chOff x="0" y="0"/>
          <a:chExt cx="0" cy="0"/>
        </a:xfrm>
      </p:grpSpPr>
      <p:sp>
        <p:nvSpPr>
          <p:cNvPr id="242" name="Google Shape;242;p63"/>
          <p:cNvSpPr txBox="1"/>
          <p:nvPr>
            <p:ph type="title"/>
          </p:nvPr>
        </p:nvSpPr>
        <p:spPr>
          <a:xfrm>
            <a:off x="628650" y="273844"/>
            <a:ext cx="7886700" cy="994200"/>
          </a:xfrm>
          <a:prstGeom prst="rect">
            <a:avLst/>
          </a:prstGeom>
          <a:noFill/>
          <a:ln>
            <a:noFill/>
          </a:ln>
        </p:spPr>
        <p:txBody>
          <a:bodyPr anchorCtr="0" anchor="ctr" bIns="34275" lIns="34275" spcFirstLastPara="1" rIns="34275" wrap="square" tIns="34275">
            <a:normAutofit/>
          </a:bodyPr>
          <a:lstStyle>
            <a:lvl1pPr lvl="0" algn="l">
              <a:lnSpc>
                <a:spcPct val="90000"/>
              </a:lnSpc>
              <a:spcBef>
                <a:spcPts val="0"/>
              </a:spcBef>
              <a:spcAft>
                <a:spcPts val="0"/>
              </a:spcAft>
              <a:buClr>
                <a:srgbClr val="000000"/>
              </a:buClr>
              <a:buSzPts val="1400"/>
              <a:buNone/>
              <a:defRPr/>
            </a:lvl1pPr>
            <a:lvl2pPr lvl="1" algn="l">
              <a:lnSpc>
                <a:spcPct val="90000"/>
              </a:lnSpc>
              <a:spcBef>
                <a:spcPts val="0"/>
              </a:spcBef>
              <a:spcAft>
                <a:spcPts val="0"/>
              </a:spcAft>
              <a:buClr>
                <a:srgbClr val="000000"/>
              </a:buClr>
              <a:buSzPts val="1400"/>
              <a:buNone/>
              <a:defRPr/>
            </a:lvl2pPr>
            <a:lvl3pPr lvl="2" algn="l">
              <a:lnSpc>
                <a:spcPct val="90000"/>
              </a:lnSpc>
              <a:spcBef>
                <a:spcPts val="0"/>
              </a:spcBef>
              <a:spcAft>
                <a:spcPts val="0"/>
              </a:spcAft>
              <a:buClr>
                <a:srgbClr val="000000"/>
              </a:buClr>
              <a:buSzPts val="1400"/>
              <a:buNone/>
              <a:defRPr/>
            </a:lvl3pPr>
            <a:lvl4pPr lvl="3" algn="l">
              <a:lnSpc>
                <a:spcPct val="90000"/>
              </a:lnSpc>
              <a:spcBef>
                <a:spcPts val="0"/>
              </a:spcBef>
              <a:spcAft>
                <a:spcPts val="0"/>
              </a:spcAft>
              <a:buClr>
                <a:srgbClr val="000000"/>
              </a:buClr>
              <a:buSzPts val="1400"/>
              <a:buNone/>
              <a:defRPr/>
            </a:lvl4pPr>
            <a:lvl5pPr lvl="4" algn="l">
              <a:lnSpc>
                <a:spcPct val="90000"/>
              </a:lnSpc>
              <a:spcBef>
                <a:spcPts val="0"/>
              </a:spcBef>
              <a:spcAft>
                <a:spcPts val="0"/>
              </a:spcAft>
              <a:buClr>
                <a:srgbClr val="000000"/>
              </a:buClr>
              <a:buSzPts val="1400"/>
              <a:buNone/>
              <a:defRPr/>
            </a:lvl5pPr>
            <a:lvl6pPr lvl="5" algn="l">
              <a:lnSpc>
                <a:spcPct val="90000"/>
              </a:lnSpc>
              <a:spcBef>
                <a:spcPts val="0"/>
              </a:spcBef>
              <a:spcAft>
                <a:spcPts val="0"/>
              </a:spcAft>
              <a:buClr>
                <a:srgbClr val="000000"/>
              </a:buClr>
              <a:buSzPts val="1400"/>
              <a:buNone/>
              <a:defRPr/>
            </a:lvl6pPr>
            <a:lvl7pPr lvl="6" algn="l">
              <a:lnSpc>
                <a:spcPct val="90000"/>
              </a:lnSpc>
              <a:spcBef>
                <a:spcPts val="0"/>
              </a:spcBef>
              <a:spcAft>
                <a:spcPts val="0"/>
              </a:spcAft>
              <a:buClr>
                <a:srgbClr val="000000"/>
              </a:buClr>
              <a:buSzPts val="1400"/>
              <a:buNone/>
              <a:defRPr/>
            </a:lvl7pPr>
            <a:lvl8pPr lvl="7" algn="l">
              <a:lnSpc>
                <a:spcPct val="90000"/>
              </a:lnSpc>
              <a:spcBef>
                <a:spcPts val="0"/>
              </a:spcBef>
              <a:spcAft>
                <a:spcPts val="0"/>
              </a:spcAft>
              <a:buClr>
                <a:srgbClr val="000000"/>
              </a:buClr>
              <a:buSzPts val="1400"/>
              <a:buNone/>
              <a:defRPr/>
            </a:lvl8pPr>
            <a:lvl9pPr lvl="8" algn="l">
              <a:lnSpc>
                <a:spcPct val="90000"/>
              </a:lnSpc>
              <a:spcBef>
                <a:spcPts val="0"/>
              </a:spcBef>
              <a:spcAft>
                <a:spcPts val="0"/>
              </a:spcAft>
              <a:buClr>
                <a:srgbClr val="000000"/>
              </a:buClr>
              <a:buSzPts val="1400"/>
              <a:buNone/>
              <a:defRPr/>
            </a:lvl9pPr>
          </a:lstStyle>
          <a:p/>
        </p:txBody>
      </p:sp>
      <p:sp>
        <p:nvSpPr>
          <p:cNvPr id="243" name="Google Shape;243;p63"/>
          <p:cNvSpPr txBox="1"/>
          <p:nvPr>
            <p:ph idx="1" type="body"/>
          </p:nvPr>
        </p:nvSpPr>
        <p:spPr>
          <a:xfrm>
            <a:off x="628650" y="1369219"/>
            <a:ext cx="3886200" cy="3263400"/>
          </a:xfrm>
          <a:prstGeom prst="rect">
            <a:avLst/>
          </a:prstGeom>
          <a:noFill/>
          <a:ln>
            <a:noFill/>
          </a:ln>
        </p:spPr>
        <p:txBody>
          <a:bodyPr anchorCtr="0" anchor="t" bIns="34275" lIns="34275" spcFirstLastPara="1" rIns="34275" wrap="square" tIns="34275">
            <a:normAutofit/>
          </a:bodyPr>
          <a:lstStyle>
            <a:lvl1pPr indent="-317500" lvl="0" marL="457200" algn="l">
              <a:lnSpc>
                <a:spcPct val="90000"/>
              </a:lnSpc>
              <a:spcBef>
                <a:spcPts val="800"/>
              </a:spcBef>
              <a:spcAft>
                <a:spcPts val="0"/>
              </a:spcAft>
              <a:buClr>
                <a:srgbClr val="000000"/>
              </a:buClr>
              <a:buSzPts val="1400"/>
              <a:buChar char="•"/>
              <a:defRPr/>
            </a:lvl1pPr>
            <a:lvl2pPr indent="-317500" lvl="1" marL="914400" algn="l">
              <a:lnSpc>
                <a:spcPct val="90000"/>
              </a:lnSpc>
              <a:spcBef>
                <a:spcPts val="800"/>
              </a:spcBef>
              <a:spcAft>
                <a:spcPts val="0"/>
              </a:spcAft>
              <a:buClr>
                <a:srgbClr val="000000"/>
              </a:buClr>
              <a:buSzPts val="1400"/>
              <a:buChar char="•"/>
              <a:defRPr/>
            </a:lvl2pPr>
            <a:lvl3pPr indent="-317500" lvl="2" marL="1371600" algn="l">
              <a:lnSpc>
                <a:spcPct val="90000"/>
              </a:lnSpc>
              <a:spcBef>
                <a:spcPts val="800"/>
              </a:spcBef>
              <a:spcAft>
                <a:spcPts val="0"/>
              </a:spcAft>
              <a:buClr>
                <a:srgbClr val="000000"/>
              </a:buClr>
              <a:buSzPts val="1400"/>
              <a:buChar char="•"/>
              <a:defRPr/>
            </a:lvl3pPr>
            <a:lvl4pPr indent="-317500" lvl="3" marL="1828800" algn="l">
              <a:lnSpc>
                <a:spcPct val="90000"/>
              </a:lnSpc>
              <a:spcBef>
                <a:spcPts val="800"/>
              </a:spcBef>
              <a:spcAft>
                <a:spcPts val="0"/>
              </a:spcAft>
              <a:buClr>
                <a:srgbClr val="000000"/>
              </a:buClr>
              <a:buSzPts val="1400"/>
              <a:buChar char="•"/>
              <a:defRPr/>
            </a:lvl4pPr>
            <a:lvl5pPr indent="-317500" lvl="4" marL="2286000" algn="l">
              <a:lnSpc>
                <a:spcPct val="90000"/>
              </a:lnSpc>
              <a:spcBef>
                <a:spcPts val="800"/>
              </a:spcBef>
              <a:spcAft>
                <a:spcPts val="0"/>
              </a:spcAft>
              <a:buClr>
                <a:srgbClr val="000000"/>
              </a:buClr>
              <a:buSzPts val="1400"/>
              <a:buChar char="•"/>
              <a:defRPr/>
            </a:lvl5pPr>
            <a:lvl6pPr indent="-317500" lvl="5" marL="2743200" algn="l">
              <a:lnSpc>
                <a:spcPct val="90000"/>
              </a:lnSpc>
              <a:spcBef>
                <a:spcPts val="800"/>
              </a:spcBef>
              <a:spcAft>
                <a:spcPts val="0"/>
              </a:spcAft>
              <a:buClr>
                <a:srgbClr val="000000"/>
              </a:buClr>
              <a:buSzPts val="1400"/>
              <a:buChar char="•"/>
              <a:defRPr/>
            </a:lvl6pPr>
            <a:lvl7pPr indent="-317500" lvl="6" marL="3200400" algn="l">
              <a:lnSpc>
                <a:spcPct val="90000"/>
              </a:lnSpc>
              <a:spcBef>
                <a:spcPts val="800"/>
              </a:spcBef>
              <a:spcAft>
                <a:spcPts val="0"/>
              </a:spcAft>
              <a:buClr>
                <a:srgbClr val="000000"/>
              </a:buClr>
              <a:buSzPts val="1400"/>
              <a:buChar char="•"/>
              <a:defRPr/>
            </a:lvl7pPr>
            <a:lvl8pPr indent="-317500" lvl="7" marL="3657600" algn="l">
              <a:lnSpc>
                <a:spcPct val="90000"/>
              </a:lnSpc>
              <a:spcBef>
                <a:spcPts val="800"/>
              </a:spcBef>
              <a:spcAft>
                <a:spcPts val="0"/>
              </a:spcAft>
              <a:buClr>
                <a:srgbClr val="000000"/>
              </a:buClr>
              <a:buSzPts val="1400"/>
              <a:buChar char="•"/>
              <a:defRPr/>
            </a:lvl8pPr>
            <a:lvl9pPr indent="-317500" lvl="8" marL="4114800" algn="l">
              <a:lnSpc>
                <a:spcPct val="90000"/>
              </a:lnSpc>
              <a:spcBef>
                <a:spcPts val="800"/>
              </a:spcBef>
              <a:spcAft>
                <a:spcPts val="0"/>
              </a:spcAft>
              <a:buClr>
                <a:srgbClr val="000000"/>
              </a:buClr>
              <a:buSzPts val="1400"/>
              <a:buChar char="•"/>
              <a:defRPr/>
            </a:lvl9pPr>
          </a:lstStyle>
          <a:p/>
        </p:txBody>
      </p:sp>
      <p:sp>
        <p:nvSpPr>
          <p:cNvPr id="244" name="Google Shape;244;p63"/>
          <p:cNvSpPr txBox="1"/>
          <p:nvPr>
            <p:ph idx="12" type="sldNum"/>
          </p:nvPr>
        </p:nvSpPr>
        <p:spPr>
          <a:xfrm>
            <a:off x="8321382" y="4803219"/>
            <a:ext cx="194100" cy="207900"/>
          </a:xfrm>
          <a:prstGeom prst="rect">
            <a:avLst/>
          </a:prstGeom>
          <a:noFill/>
          <a:ln>
            <a:noFill/>
          </a:ln>
        </p:spPr>
        <p:txBody>
          <a:bodyPr anchorCtr="0" anchor="ctr" bIns="34275" lIns="34275" spcFirstLastPara="1" rIns="34275" wrap="square" tIns="34275">
            <a:spAutoFit/>
          </a:bodyPr>
          <a:lstStyle>
            <a:lvl1pPr indent="0" lvl="0"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p:cSld name="Comparison 3">
    <p:spTree>
      <p:nvGrpSpPr>
        <p:cNvPr id="245" name="Shape 245"/>
        <p:cNvGrpSpPr/>
        <p:nvPr/>
      </p:nvGrpSpPr>
      <p:grpSpPr>
        <a:xfrm>
          <a:off x="0" y="0"/>
          <a:ext cx="0" cy="0"/>
          <a:chOff x="0" y="0"/>
          <a:chExt cx="0" cy="0"/>
        </a:xfrm>
      </p:grpSpPr>
      <p:sp>
        <p:nvSpPr>
          <p:cNvPr id="246" name="Google Shape;246;p64"/>
          <p:cNvSpPr txBox="1"/>
          <p:nvPr>
            <p:ph type="title"/>
          </p:nvPr>
        </p:nvSpPr>
        <p:spPr>
          <a:xfrm>
            <a:off x="629840" y="273844"/>
            <a:ext cx="7886700" cy="994200"/>
          </a:xfrm>
          <a:prstGeom prst="rect">
            <a:avLst/>
          </a:prstGeom>
          <a:noFill/>
          <a:ln>
            <a:noFill/>
          </a:ln>
        </p:spPr>
        <p:txBody>
          <a:bodyPr anchorCtr="0" anchor="ctr" bIns="34275" lIns="34275" spcFirstLastPara="1" rIns="34275" wrap="square" tIns="34275">
            <a:normAutofit/>
          </a:bodyPr>
          <a:lstStyle>
            <a:lvl1pPr lvl="0" algn="l">
              <a:lnSpc>
                <a:spcPct val="90000"/>
              </a:lnSpc>
              <a:spcBef>
                <a:spcPts val="0"/>
              </a:spcBef>
              <a:spcAft>
                <a:spcPts val="0"/>
              </a:spcAft>
              <a:buClr>
                <a:srgbClr val="000000"/>
              </a:buClr>
              <a:buSzPts val="1400"/>
              <a:buNone/>
              <a:defRPr/>
            </a:lvl1pPr>
            <a:lvl2pPr lvl="1" algn="l">
              <a:lnSpc>
                <a:spcPct val="90000"/>
              </a:lnSpc>
              <a:spcBef>
                <a:spcPts val="0"/>
              </a:spcBef>
              <a:spcAft>
                <a:spcPts val="0"/>
              </a:spcAft>
              <a:buClr>
                <a:srgbClr val="000000"/>
              </a:buClr>
              <a:buSzPts val="1400"/>
              <a:buNone/>
              <a:defRPr/>
            </a:lvl2pPr>
            <a:lvl3pPr lvl="2" algn="l">
              <a:lnSpc>
                <a:spcPct val="90000"/>
              </a:lnSpc>
              <a:spcBef>
                <a:spcPts val="0"/>
              </a:spcBef>
              <a:spcAft>
                <a:spcPts val="0"/>
              </a:spcAft>
              <a:buClr>
                <a:srgbClr val="000000"/>
              </a:buClr>
              <a:buSzPts val="1400"/>
              <a:buNone/>
              <a:defRPr/>
            </a:lvl3pPr>
            <a:lvl4pPr lvl="3" algn="l">
              <a:lnSpc>
                <a:spcPct val="90000"/>
              </a:lnSpc>
              <a:spcBef>
                <a:spcPts val="0"/>
              </a:spcBef>
              <a:spcAft>
                <a:spcPts val="0"/>
              </a:spcAft>
              <a:buClr>
                <a:srgbClr val="000000"/>
              </a:buClr>
              <a:buSzPts val="1400"/>
              <a:buNone/>
              <a:defRPr/>
            </a:lvl4pPr>
            <a:lvl5pPr lvl="4" algn="l">
              <a:lnSpc>
                <a:spcPct val="90000"/>
              </a:lnSpc>
              <a:spcBef>
                <a:spcPts val="0"/>
              </a:spcBef>
              <a:spcAft>
                <a:spcPts val="0"/>
              </a:spcAft>
              <a:buClr>
                <a:srgbClr val="000000"/>
              </a:buClr>
              <a:buSzPts val="1400"/>
              <a:buNone/>
              <a:defRPr/>
            </a:lvl5pPr>
            <a:lvl6pPr lvl="5" algn="l">
              <a:lnSpc>
                <a:spcPct val="90000"/>
              </a:lnSpc>
              <a:spcBef>
                <a:spcPts val="0"/>
              </a:spcBef>
              <a:spcAft>
                <a:spcPts val="0"/>
              </a:spcAft>
              <a:buClr>
                <a:srgbClr val="000000"/>
              </a:buClr>
              <a:buSzPts val="1400"/>
              <a:buNone/>
              <a:defRPr/>
            </a:lvl6pPr>
            <a:lvl7pPr lvl="6" algn="l">
              <a:lnSpc>
                <a:spcPct val="90000"/>
              </a:lnSpc>
              <a:spcBef>
                <a:spcPts val="0"/>
              </a:spcBef>
              <a:spcAft>
                <a:spcPts val="0"/>
              </a:spcAft>
              <a:buClr>
                <a:srgbClr val="000000"/>
              </a:buClr>
              <a:buSzPts val="1400"/>
              <a:buNone/>
              <a:defRPr/>
            </a:lvl7pPr>
            <a:lvl8pPr lvl="7" algn="l">
              <a:lnSpc>
                <a:spcPct val="90000"/>
              </a:lnSpc>
              <a:spcBef>
                <a:spcPts val="0"/>
              </a:spcBef>
              <a:spcAft>
                <a:spcPts val="0"/>
              </a:spcAft>
              <a:buClr>
                <a:srgbClr val="000000"/>
              </a:buClr>
              <a:buSzPts val="1400"/>
              <a:buNone/>
              <a:defRPr/>
            </a:lvl8pPr>
            <a:lvl9pPr lvl="8" algn="l">
              <a:lnSpc>
                <a:spcPct val="90000"/>
              </a:lnSpc>
              <a:spcBef>
                <a:spcPts val="0"/>
              </a:spcBef>
              <a:spcAft>
                <a:spcPts val="0"/>
              </a:spcAft>
              <a:buClr>
                <a:srgbClr val="000000"/>
              </a:buClr>
              <a:buSzPts val="1400"/>
              <a:buNone/>
              <a:defRPr/>
            </a:lvl9pPr>
          </a:lstStyle>
          <a:p/>
        </p:txBody>
      </p:sp>
      <p:sp>
        <p:nvSpPr>
          <p:cNvPr id="247" name="Google Shape;247;p64"/>
          <p:cNvSpPr txBox="1"/>
          <p:nvPr>
            <p:ph idx="1" type="body"/>
          </p:nvPr>
        </p:nvSpPr>
        <p:spPr>
          <a:xfrm>
            <a:off x="629840" y="1260872"/>
            <a:ext cx="3868500" cy="618000"/>
          </a:xfrm>
          <a:prstGeom prst="rect">
            <a:avLst/>
          </a:prstGeom>
          <a:noFill/>
          <a:ln>
            <a:noFill/>
          </a:ln>
        </p:spPr>
        <p:txBody>
          <a:bodyPr anchorCtr="0" anchor="b" bIns="34275" lIns="34275" spcFirstLastPara="1" rIns="34275" wrap="square" tIns="34275">
            <a:normAutofit/>
          </a:bodyPr>
          <a:lstStyle>
            <a:lvl1pPr indent="-228600" lvl="0" marL="457200" algn="l">
              <a:lnSpc>
                <a:spcPct val="90000"/>
              </a:lnSpc>
              <a:spcBef>
                <a:spcPts val="800"/>
              </a:spcBef>
              <a:spcAft>
                <a:spcPts val="0"/>
              </a:spcAft>
              <a:buClr>
                <a:srgbClr val="000000"/>
              </a:buClr>
              <a:buSzPts val="1800"/>
              <a:buFont typeface="Calibri"/>
              <a:buNone/>
              <a:defRPr b="1" sz="1800"/>
            </a:lvl1pPr>
            <a:lvl2pPr indent="-228600" lvl="1" marL="914400" algn="l">
              <a:lnSpc>
                <a:spcPct val="90000"/>
              </a:lnSpc>
              <a:spcBef>
                <a:spcPts val="800"/>
              </a:spcBef>
              <a:spcAft>
                <a:spcPts val="0"/>
              </a:spcAft>
              <a:buClr>
                <a:srgbClr val="000000"/>
              </a:buClr>
              <a:buSzPts val="1800"/>
              <a:buFont typeface="Calibri"/>
              <a:buNone/>
              <a:defRPr b="1" sz="1800"/>
            </a:lvl2pPr>
            <a:lvl3pPr indent="-228600" lvl="2" marL="1371600" algn="l">
              <a:lnSpc>
                <a:spcPct val="90000"/>
              </a:lnSpc>
              <a:spcBef>
                <a:spcPts val="800"/>
              </a:spcBef>
              <a:spcAft>
                <a:spcPts val="0"/>
              </a:spcAft>
              <a:buClr>
                <a:srgbClr val="000000"/>
              </a:buClr>
              <a:buSzPts val="1800"/>
              <a:buFont typeface="Calibri"/>
              <a:buNone/>
              <a:defRPr b="1" sz="1800"/>
            </a:lvl3pPr>
            <a:lvl4pPr indent="-228600" lvl="3" marL="1828800" algn="l">
              <a:lnSpc>
                <a:spcPct val="90000"/>
              </a:lnSpc>
              <a:spcBef>
                <a:spcPts val="800"/>
              </a:spcBef>
              <a:spcAft>
                <a:spcPts val="0"/>
              </a:spcAft>
              <a:buClr>
                <a:srgbClr val="000000"/>
              </a:buClr>
              <a:buSzPts val="1800"/>
              <a:buFont typeface="Calibri"/>
              <a:buNone/>
              <a:defRPr b="1" sz="1800"/>
            </a:lvl4pPr>
            <a:lvl5pPr indent="-228600" lvl="4" marL="2286000" algn="l">
              <a:lnSpc>
                <a:spcPct val="90000"/>
              </a:lnSpc>
              <a:spcBef>
                <a:spcPts val="800"/>
              </a:spcBef>
              <a:spcAft>
                <a:spcPts val="0"/>
              </a:spcAft>
              <a:buClr>
                <a:srgbClr val="000000"/>
              </a:buClr>
              <a:buSzPts val="1800"/>
              <a:buFont typeface="Calibri"/>
              <a:buNone/>
              <a:defRPr b="1" sz="1800"/>
            </a:lvl5pPr>
            <a:lvl6pPr indent="-317500" lvl="5" marL="2743200" algn="l">
              <a:lnSpc>
                <a:spcPct val="90000"/>
              </a:lnSpc>
              <a:spcBef>
                <a:spcPts val="800"/>
              </a:spcBef>
              <a:spcAft>
                <a:spcPts val="0"/>
              </a:spcAft>
              <a:buClr>
                <a:srgbClr val="000000"/>
              </a:buClr>
              <a:buSzPts val="1400"/>
              <a:buChar char="•"/>
              <a:defRPr/>
            </a:lvl6pPr>
            <a:lvl7pPr indent="-317500" lvl="6" marL="3200400" algn="l">
              <a:lnSpc>
                <a:spcPct val="90000"/>
              </a:lnSpc>
              <a:spcBef>
                <a:spcPts val="800"/>
              </a:spcBef>
              <a:spcAft>
                <a:spcPts val="0"/>
              </a:spcAft>
              <a:buClr>
                <a:srgbClr val="000000"/>
              </a:buClr>
              <a:buSzPts val="1400"/>
              <a:buChar char="•"/>
              <a:defRPr/>
            </a:lvl7pPr>
            <a:lvl8pPr indent="-317500" lvl="7" marL="3657600" algn="l">
              <a:lnSpc>
                <a:spcPct val="90000"/>
              </a:lnSpc>
              <a:spcBef>
                <a:spcPts val="800"/>
              </a:spcBef>
              <a:spcAft>
                <a:spcPts val="0"/>
              </a:spcAft>
              <a:buClr>
                <a:srgbClr val="000000"/>
              </a:buClr>
              <a:buSzPts val="1400"/>
              <a:buChar char="•"/>
              <a:defRPr/>
            </a:lvl8pPr>
            <a:lvl9pPr indent="-317500" lvl="8" marL="4114800" algn="l">
              <a:lnSpc>
                <a:spcPct val="90000"/>
              </a:lnSpc>
              <a:spcBef>
                <a:spcPts val="800"/>
              </a:spcBef>
              <a:spcAft>
                <a:spcPts val="0"/>
              </a:spcAft>
              <a:buClr>
                <a:srgbClr val="000000"/>
              </a:buClr>
              <a:buSzPts val="1400"/>
              <a:buChar char="•"/>
              <a:defRPr/>
            </a:lvl9pPr>
          </a:lstStyle>
          <a:p/>
        </p:txBody>
      </p:sp>
      <p:sp>
        <p:nvSpPr>
          <p:cNvPr id="248" name="Google Shape;248;p64"/>
          <p:cNvSpPr txBox="1"/>
          <p:nvPr>
            <p:ph idx="2" type="body"/>
          </p:nvPr>
        </p:nvSpPr>
        <p:spPr>
          <a:xfrm>
            <a:off x="4629150" y="1260872"/>
            <a:ext cx="3887400" cy="618000"/>
          </a:xfrm>
          <a:prstGeom prst="rect">
            <a:avLst/>
          </a:prstGeom>
          <a:noFill/>
          <a:ln>
            <a:noFill/>
          </a:ln>
        </p:spPr>
        <p:txBody>
          <a:bodyPr anchorCtr="0" anchor="b" bIns="34275" lIns="34275" spcFirstLastPara="1" rIns="34275" wrap="square" tIns="34275">
            <a:normAutofit/>
          </a:bodyPr>
          <a:lstStyle>
            <a:lvl1pPr indent="-317500" lvl="0" marL="457200" algn="l">
              <a:lnSpc>
                <a:spcPct val="90000"/>
              </a:lnSpc>
              <a:spcBef>
                <a:spcPts val="800"/>
              </a:spcBef>
              <a:spcAft>
                <a:spcPts val="0"/>
              </a:spcAft>
              <a:buClr>
                <a:srgbClr val="000000"/>
              </a:buClr>
              <a:buSzPts val="1400"/>
              <a:buChar char="•"/>
              <a:defRPr/>
            </a:lvl1pPr>
            <a:lvl2pPr indent="-317500" lvl="1" marL="914400" algn="l">
              <a:lnSpc>
                <a:spcPct val="90000"/>
              </a:lnSpc>
              <a:spcBef>
                <a:spcPts val="800"/>
              </a:spcBef>
              <a:spcAft>
                <a:spcPts val="0"/>
              </a:spcAft>
              <a:buClr>
                <a:srgbClr val="000000"/>
              </a:buClr>
              <a:buSzPts val="1400"/>
              <a:buChar char="•"/>
              <a:defRPr/>
            </a:lvl2pPr>
            <a:lvl3pPr indent="-317500" lvl="2" marL="1371600" algn="l">
              <a:lnSpc>
                <a:spcPct val="90000"/>
              </a:lnSpc>
              <a:spcBef>
                <a:spcPts val="800"/>
              </a:spcBef>
              <a:spcAft>
                <a:spcPts val="0"/>
              </a:spcAft>
              <a:buClr>
                <a:srgbClr val="000000"/>
              </a:buClr>
              <a:buSzPts val="1400"/>
              <a:buChar char="•"/>
              <a:defRPr/>
            </a:lvl3pPr>
            <a:lvl4pPr indent="-317500" lvl="3" marL="1828800" algn="l">
              <a:lnSpc>
                <a:spcPct val="90000"/>
              </a:lnSpc>
              <a:spcBef>
                <a:spcPts val="800"/>
              </a:spcBef>
              <a:spcAft>
                <a:spcPts val="0"/>
              </a:spcAft>
              <a:buClr>
                <a:srgbClr val="000000"/>
              </a:buClr>
              <a:buSzPts val="1400"/>
              <a:buChar char="•"/>
              <a:defRPr/>
            </a:lvl4pPr>
            <a:lvl5pPr indent="-317500" lvl="4" marL="2286000" algn="l">
              <a:lnSpc>
                <a:spcPct val="90000"/>
              </a:lnSpc>
              <a:spcBef>
                <a:spcPts val="800"/>
              </a:spcBef>
              <a:spcAft>
                <a:spcPts val="0"/>
              </a:spcAft>
              <a:buClr>
                <a:srgbClr val="000000"/>
              </a:buClr>
              <a:buSzPts val="1400"/>
              <a:buChar char="•"/>
              <a:defRPr/>
            </a:lvl5pPr>
            <a:lvl6pPr indent="-317500" lvl="5" marL="2743200" algn="l">
              <a:lnSpc>
                <a:spcPct val="90000"/>
              </a:lnSpc>
              <a:spcBef>
                <a:spcPts val="800"/>
              </a:spcBef>
              <a:spcAft>
                <a:spcPts val="0"/>
              </a:spcAft>
              <a:buClr>
                <a:srgbClr val="000000"/>
              </a:buClr>
              <a:buSzPts val="1400"/>
              <a:buChar char="•"/>
              <a:defRPr/>
            </a:lvl6pPr>
            <a:lvl7pPr indent="-317500" lvl="6" marL="3200400" algn="l">
              <a:lnSpc>
                <a:spcPct val="90000"/>
              </a:lnSpc>
              <a:spcBef>
                <a:spcPts val="800"/>
              </a:spcBef>
              <a:spcAft>
                <a:spcPts val="0"/>
              </a:spcAft>
              <a:buClr>
                <a:srgbClr val="000000"/>
              </a:buClr>
              <a:buSzPts val="1400"/>
              <a:buChar char="•"/>
              <a:defRPr/>
            </a:lvl7pPr>
            <a:lvl8pPr indent="-317500" lvl="7" marL="3657600" algn="l">
              <a:lnSpc>
                <a:spcPct val="90000"/>
              </a:lnSpc>
              <a:spcBef>
                <a:spcPts val="800"/>
              </a:spcBef>
              <a:spcAft>
                <a:spcPts val="0"/>
              </a:spcAft>
              <a:buClr>
                <a:srgbClr val="000000"/>
              </a:buClr>
              <a:buSzPts val="1400"/>
              <a:buChar char="•"/>
              <a:defRPr/>
            </a:lvl8pPr>
            <a:lvl9pPr indent="-317500" lvl="8" marL="4114800" algn="l">
              <a:lnSpc>
                <a:spcPct val="90000"/>
              </a:lnSpc>
              <a:spcBef>
                <a:spcPts val="800"/>
              </a:spcBef>
              <a:spcAft>
                <a:spcPts val="0"/>
              </a:spcAft>
              <a:buClr>
                <a:srgbClr val="000000"/>
              </a:buClr>
              <a:buSzPts val="1400"/>
              <a:buChar char="•"/>
              <a:defRPr/>
            </a:lvl9pPr>
          </a:lstStyle>
          <a:p/>
        </p:txBody>
      </p:sp>
      <p:sp>
        <p:nvSpPr>
          <p:cNvPr id="249" name="Google Shape;249;p64"/>
          <p:cNvSpPr txBox="1"/>
          <p:nvPr>
            <p:ph idx="12" type="sldNum"/>
          </p:nvPr>
        </p:nvSpPr>
        <p:spPr>
          <a:xfrm>
            <a:off x="8321382" y="4803219"/>
            <a:ext cx="194100" cy="207900"/>
          </a:xfrm>
          <a:prstGeom prst="rect">
            <a:avLst/>
          </a:prstGeom>
          <a:noFill/>
          <a:ln>
            <a:noFill/>
          </a:ln>
        </p:spPr>
        <p:txBody>
          <a:bodyPr anchorCtr="0" anchor="ctr" bIns="34275" lIns="34275" spcFirstLastPara="1" rIns="34275" wrap="square" tIns="34275">
            <a:spAutoFit/>
          </a:bodyPr>
          <a:lstStyle>
            <a:lvl1pPr indent="0" lvl="0"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3">
    <p:spTree>
      <p:nvGrpSpPr>
        <p:cNvPr id="250" name="Shape 250"/>
        <p:cNvGrpSpPr/>
        <p:nvPr/>
      </p:nvGrpSpPr>
      <p:grpSpPr>
        <a:xfrm>
          <a:off x="0" y="0"/>
          <a:ext cx="0" cy="0"/>
          <a:chOff x="0" y="0"/>
          <a:chExt cx="0" cy="0"/>
        </a:xfrm>
      </p:grpSpPr>
      <p:sp>
        <p:nvSpPr>
          <p:cNvPr id="251" name="Google Shape;251;p65"/>
          <p:cNvSpPr txBox="1"/>
          <p:nvPr>
            <p:ph type="title"/>
          </p:nvPr>
        </p:nvSpPr>
        <p:spPr>
          <a:xfrm>
            <a:off x="628650" y="273844"/>
            <a:ext cx="7886700" cy="994200"/>
          </a:xfrm>
          <a:prstGeom prst="rect">
            <a:avLst/>
          </a:prstGeom>
          <a:noFill/>
          <a:ln>
            <a:noFill/>
          </a:ln>
        </p:spPr>
        <p:txBody>
          <a:bodyPr anchorCtr="0" anchor="ctr" bIns="34275" lIns="34275" spcFirstLastPara="1" rIns="34275" wrap="square" tIns="34275">
            <a:normAutofit/>
          </a:bodyPr>
          <a:lstStyle>
            <a:lvl1pPr lvl="0" algn="l">
              <a:lnSpc>
                <a:spcPct val="90000"/>
              </a:lnSpc>
              <a:spcBef>
                <a:spcPts val="0"/>
              </a:spcBef>
              <a:spcAft>
                <a:spcPts val="0"/>
              </a:spcAft>
              <a:buClr>
                <a:srgbClr val="000000"/>
              </a:buClr>
              <a:buSzPts val="1400"/>
              <a:buNone/>
              <a:defRPr/>
            </a:lvl1pPr>
            <a:lvl2pPr lvl="1" algn="l">
              <a:lnSpc>
                <a:spcPct val="90000"/>
              </a:lnSpc>
              <a:spcBef>
                <a:spcPts val="0"/>
              </a:spcBef>
              <a:spcAft>
                <a:spcPts val="0"/>
              </a:spcAft>
              <a:buClr>
                <a:srgbClr val="000000"/>
              </a:buClr>
              <a:buSzPts val="1400"/>
              <a:buNone/>
              <a:defRPr/>
            </a:lvl2pPr>
            <a:lvl3pPr lvl="2" algn="l">
              <a:lnSpc>
                <a:spcPct val="90000"/>
              </a:lnSpc>
              <a:spcBef>
                <a:spcPts val="0"/>
              </a:spcBef>
              <a:spcAft>
                <a:spcPts val="0"/>
              </a:spcAft>
              <a:buClr>
                <a:srgbClr val="000000"/>
              </a:buClr>
              <a:buSzPts val="1400"/>
              <a:buNone/>
              <a:defRPr/>
            </a:lvl3pPr>
            <a:lvl4pPr lvl="3" algn="l">
              <a:lnSpc>
                <a:spcPct val="90000"/>
              </a:lnSpc>
              <a:spcBef>
                <a:spcPts val="0"/>
              </a:spcBef>
              <a:spcAft>
                <a:spcPts val="0"/>
              </a:spcAft>
              <a:buClr>
                <a:srgbClr val="000000"/>
              </a:buClr>
              <a:buSzPts val="1400"/>
              <a:buNone/>
              <a:defRPr/>
            </a:lvl4pPr>
            <a:lvl5pPr lvl="4" algn="l">
              <a:lnSpc>
                <a:spcPct val="90000"/>
              </a:lnSpc>
              <a:spcBef>
                <a:spcPts val="0"/>
              </a:spcBef>
              <a:spcAft>
                <a:spcPts val="0"/>
              </a:spcAft>
              <a:buClr>
                <a:srgbClr val="000000"/>
              </a:buClr>
              <a:buSzPts val="1400"/>
              <a:buNone/>
              <a:defRPr/>
            </a:lvl5pPr>
            <a:lvl6pPr lvl="5" algn="l">
              <a:lnSpc>
                <a:spcPct val="90000"/>
              </a:lnSpc>
              <a:spcBef>
                <a:spcPts val="0"/>
              </a:spcBef>
              <a:spcAft>
                <a:spcPts val="0"/>
              </a:spcAft>
              <a:buClr>
                <a:srgbClr val="000000"/>
              </a:buClr>
              <a:buSzPts val="1400"/>
              <a:buNone/>
              <a:defRPr/>
            </a:lvl6pPr>
            <a:lvl7pPr lvl="6" algn="l">
              <a:lnSpc>
                <a:spcPct val="90000"/>
              </a:lnSpc>
              <a:spcBef>
                <a:spcPts val="0"/>
              </a:spcBef>
              <a:spcAft>
                <a:spcPts val="0"/>
              </a:spcAft>
              <a:buClr>
                <a:srgbClr val="000000"/>
              </a:buClr>
              <a:buSzPts val="1400"/>
              <a:buNone/>
              <a:defRPr/>
            </a:lvl7pPr>
            <a:lvl8pPr lvl="7" algn="l">
              <a:lnSpc>
                <a:spcPct val="90000"/>
              </a:lnSpc>
              <a:spcBef>
                <a:spcPts val="0"/>
              </a:spcBef>
              <a:spcAft>
                <a:spcPts val="0"/>
              </a:spcAft>
              <a:buClr>
                <a:srgbClr val="000000"/>
              </a:buClr>
              <a:buSzPts val="1400"/>
              <a:buNone/>
              <a:defRPr/>
            </a:lvl8pPr>
            <a:lvl9pPr lvl="8" algn="l">
              <a:lnSpc>
                <a:spcPct val="90000"/>
              </a:lnSpc>
              <a:spcBef>
                <a:spcPts val="0"/>
              </a:spcBef>
              <a:spcAft>
                <a:spcPts val="0"/>
              </a:spcAft>
              <a:buClr>
                <a:srgbClr val="000000"/>
              </a:buClr>
              <a:buSzPts val="1400"/>
              <a:buNone/>
              <a:defRPr/>
            </a:lvl9pPr>
          </a:lstStyle>
          <a:p/>
        </p:txBody>
      </p:sp>
      <p:sp>
        <p:nvSpPr>
          <p:cNvPr id="252" name="Google Shape;252;p65"/>
          <p:cNvSpPr txBox="1"/>
          <p:nvPr>
            <p:ph idx="12" type="sldNum"/>
          </p:nvPr>
        </p:nvSpPr>
        <p:spPr>
          <a:xfrm>
            <a:off x="8321382" y="4803219"/>
            <a:ext cx="194100" cy="207900"/>
          </a:xfrm>
          <a:prstGeom prst="rect">
            <a:avLst/>
          </a:prstGeom>
          <a:noFill/>
          <a:ln>
            <a:noFill/>
          </a:ln>
        </p:spPr>
        <p:txBody>
          <a:bodyPr anchorCtr="0" anchor="ctr" bIns="34275" lIns="34275" spcFirstLastPara="1" rIns="34275" wrap="square" tIns="34275">
            <a:spAutoFit/>
          </a:bodyPr>
          <a:lstStyle>
            <a:lvl1pPr indent="0" lvl="0"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2">
    <p:spTree>
      <p:nvGrpSpPr>
        <p:cNvPr id="253" name="Shape 253"/>
        <p:cNvGrpSpPr/>
        <p:nvPr/>
      </p:nvGrpSpPr>
      <p:grpSpPr>
        <a:xfrm>
          <a:off x="0" y="0"/>
          <a:ext cx="0" cy="0"/>
          <a:chOff x="0" y="0"/>
          <a:chExt cx="0" cy="0"/>
        </a:xfrm>
      </p:grpSpPr>
      <p:sp>
        <p:nvSpPr>
          <p:cNvPr id="254" name="Google Shape;254;p66"/>
          <p:cNvSpPr txBox="1"/>
          <p:nvPr>
            <p:ph idx="12" type="sldNum"/>
          </p:nvPr>
        </p:nvSpPr>
        <p:spPr>
          <a:xfrm>
            <a:off x="8321382" y="4803219"/>
            <a:ext cx="194100" cy="207900"/>
          </a:xfrm>
          <a:prstGeom prst="rect">
            <a:avLst/>
          </a:prstGeom>
          <a:noFill/>
          <a:ln>
            <a:noFill/>
          </a:ln>
        </p:spPr>
        <p:txBody>
          <a:bodyPr anchorCtr="0" anchor="ctr" bIns="34275" lIns="34275" spcFirstLastPara="1" rIns="34275" wrap="square" tIns="34275">
            <a:spAutoFit/>
          </a:bodyPr>
          <a:lstStyle>
            <a:lvl1pPr indent="0" lvl="0"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p:cSld name="Content with Caption 3">
    <p:spTree>
      <p:nvGrpSpPr>
        <p:cNvPr id="255" name="Shape 255"/>
        <p:cNvGrpSpPr/>
        <p:nvPr/>
      </p:nvGrpSpPr>
      <p:grpSpPr>
        <a:xfrm>
          <a:off x="0" y="0"/>
          <a:ext cx="0" cy="0"/>
          <a:chOff x="0" y="0"/>
          <a:chExt cx="0" cy="0"/>
        </a:xfrm>
      </p:grpSpPr>
      <p:sp>
        <p:nvSpPr>
          <p:cNvPr id="256" name="Google Shape;256;p67"/>
          <p:cNvSpPr txBox="1"/>
          <p:nvPr>
            <p:ph type="title"/>
          </p:nvPr>
        </p:nvSpPr>
        <p:spPr>
          <a:xfrm>
            <a:off x="629840" y="342900"/>
            <a:ext cx="2949000" cy="1200300"/>
          </a:xfrm>
          <a:prstGeom prst="rect">
            <a:avLst/>
          </a:prstGeom>
          <a:noFill/>
          <a:ln>
            <a:noFill/>
          </a:ln>
        </p:spPr>
        <p:txBody>
          <a:bodyPr anchorCtr="0" anchor="b" bIns="34275" lIns="34275" spcFirstLastPara="1" rIns="34275" wrap="square" tIns="34275">
            <a:normAutofit/>
          </a:bodyPr>
          <a:lstStyle>
            <a:lvl1pPr lvl="0" algn="l">
              <a:lnSpc>
                <a:spcPct val="90000"/>
              </a:lnSpc>
              <a:spcBef>
                <a:spcPts val="0"/>
              </a:spcBef>
              <a:spcAft>
                <a:spcPts val="0"/>
              </a:spcAft>
              <a:buClr>
                <a:srgbClr val="000000"/>
              </a:buClr>
              <a:buSzPts val="2400"/>
              <a:buFont typeface="Calibri"/>
              <a:buNone/>
              <a:defRPr sz="2400"/>
            </a:lvl1pPr>
            <a:lvl2pPr lvl="1" algn="l">
              <a:lnSpc>
                <a:spcPct val="90000"/>
              </a:lnSpc>
              <a:spcBef>
                <a:spcPts val="0"/>
              </a:spcBef>
              <a:spcAft>
                <a:spcPts val="0"/>
              </a:spcAft>
              <a:buClr>
                <a:srgbClr val="000000"/>
              </a:buClr>
              <a:buSzPts val="1400"/>
              <a:buNone/>
              <a:defRPr/>
            </a:lvl2pPr>
            <a:lvl3pPr lvl="2" algn="l">
              <a:lnSpc>
                <a:spcPct val="90000"/>
              </a:lnSpc>
              <a:spcBef>
                <a:spcPts val="0"/>
              </a:spcBef>
              <a:spcAft>
                <a:spcPts val="0"/>
              </a:spcAft>
              <a:buClr>
                <a:srgbClr val="000000"/>
              </a:buClr>
              <a:buSzPts val="1400"/>
              <a:buNone/>
              <a:defRPr/>
            </a:lvl3pPr>
            <a:lvl4pPr lvl="3" algn="l">
              <a:lnSpc>
                <a:spcPct val="90000"/>
              </a:lnSpc>
              <a:spcBef>
                <a:spcPts val="0"/>
              </a:spcBef>
              <a:spcAft>
                <a:spcPts val="0"/>
              </a:spcAft>
              <a:buClr>
                <a:srgbClr val="000000"/>
              </a:buClr>
              <a:buSzPts val="1400"/>
              <a:buNone/>
              <a:defRPr/>
            </a:lvl4pPr>
            <a:lvl5pPr lvl="4" algn="l">
              <a:lnSpc>
                <a:spcPct val="90000"/>
              </a:lnSpc>
              <a:spcBef>
                <a:spcPts val="0"/>
              </a:spcBef>
              <a:spcAft>
                <a:spcPts val="0"/>
              </a:spcAft>
              <a:buClr>
                <a:srgbClr val="000000"/>
              </a:buClr>
              <a:buSzPts val="1400"/>
              <a:buNone/>
              <a:defRPr/>
            </a:lvl5pPr>
            <a:lvl6pPr lvl="5" algn="l">
              <a:lnSpc>
                <a:spcPct val="90000"/>
              </a:lnSpc>
              <a:spcBef>
                <a:spcPts val="0"/>
              </a:spcBef>
              <a:spcAft>
                <a:spcPts val="0"/>
              </a:spcAft>
              <a:buClr>
                <a:srgbClr val="000000"/>
              </a:buClr>
              <a:buSzPts val="1400"/>
              <a:buNone/>
              <a:defRPr/>
            </a:lvl6pPr>
            <a:lvl7pPr lvl="6" algn="l">
              <a:lnSpc>
                <a:spcPct val="90000"/>
              </a:lnSpc>
              <a:spcBef>
                <a:spcPts val="0"/>
              </a:spcBef>
              <a:spcAft>
                <a:spcPts val="0"/>
              </a:spcAft>
              <a:buClr>
                <a:srgbClr val="000000"/>
              </a:buClr>
              <a:buSzPts val="1400"/>
              <a:buNone/>
              <a:defRPr/>
            </a:lvl7pPr>
            <a:lvl8pPr lvl="7" algn="l">
              <a:lnSpc>
                <a:spcPct val="90000"/>
              </a:lnSpc>
              <a:spcBef>
                <a:spcPts val="0"/>
              </a:spcBef>
              <a:spcAft>
                <a:spcPts val="0"/>
              </a:spcAft>
              <a:buClr>
                <a:srgbClr val="000000"/>
              </a:buClr>
              <a:buSzPts val="1400"/>
              <a:buNone/>
              <a:defRPr/>
            </a:lvl8pPr>
            <a:lvl9pPr lvl="8" algn="l">
              <a:lnSpc>
                <a:spcPct val="90000"/>
              </a:lnSpc>
              <a:spcBef>
                <a:spcPts val="0"/>
              </a:spcBef>
              <a:spcAft>
                <a:spcPts val="0"/>
              </a:spcAft>
              <a:buClr>
                <a:srgbClr val="000000"/>
              </a:buClr>
              <a:buSzPts val="1400"/>
              <a:buNone/>
              <a:defRPr/>
            </a:lvl9pPr>
          </a:lstStyle>
          <a:p/>
        </p:txBody>
      </p:sp>
      <p:sp>
        <p:nvSpPr>
          <p:cNvPr id="257" name="Google Shape;257;p67"/>
          <p:cNvSpPr txBox="1"/>
          <p:nvPr>
            <p:ph idx="1" type="body"/>
          </p:nvPr>
        </p:nvSpPr>
        <p:spPr>
          <a:xfrm>
            <a:off x="3887390" y="740569"/>
            <a:ext cx="4629300" cy="3655200"/>
          </a:xfrm>
          <a:prstGeom prst="rect">
            <a:avLst/>
          </a:prstGeom>
          <a:noFill/>
          <a:ln>
            <a:noFill/>
          </a:ln>
        </p:spPr>
        <p:txBody>
          <a:bodyPr anchorCtr="0" anchor="t" bIns="34275" lIns="34275" spcFirstLastPara="1" rIns="34275" wrap="square" tIns="34275">
            <a:normAutofit/>
          </a:bodyPr>
          <a:lstStyle>
            <a:lvl1pPr indent="-381000" lvl="0" marL="457200" algn="l">
              <a:lnSpc>
                <a:spcPct val="90000"/>
              </a:lnSpc>
              <a:spcBef>
                <a:spcPts val="800"/>
              </a:spcBef>
              <a:spcAft>
                <a:spcPts val="0"/>
              </a:spcAft>
              <a:buClr>
                <a:srgbClr val="000000"/>
              </a:buClr>
              <a:buSzPts val="2400"/>
              <a:buChar char="•"/>
              <a:defRPr sz="2400"/>
            </a:lvl1pPr>
            <a:lvl2pPr indent="-381000" lvl="1" marL="914400" algn="l">
              <a:lnSpc>
                <a:spcPct val="90000"/>
              </a:lnSpc>
              <a:spcBef>
                <a:spcPts val="800"/>
              </a:spcBef>
              <a:spcAft>
                <a:spcPts val="0"/>
              </a:spcAft>
              <a:buClr>
                <a:srgbClr val="000000"/>
              </a:buClr>
              <a:buSzPts val="2400"/>
              <a:buChar char="•"/>
              <a:defRPr sz="2400"/>
            </a:lvl2pPr>
            <a:lvl3pPr indent="-381000" lvl="2" marL="1371600" algn="l">
              <a:lnSpc>
                <a:spcPct val="90000"/>
              </a:lnSpc>
              <a:spcBef>
                <a:spcPts val="800"/>
              </a:spcBef>
              <a:spcAft>
                <a:spcPts val="0"/>
              </a:spcAft>
              <a:buClr>
                <a:srgbClr val="000000"/>
              </a:buClr>
              <a:buSzPts val="2400"/>
              <a:buChar char="•"/>
              <a:defRPr sz="2400"/>
            </a:lvl3pPr>
            <a:lvl4pPr indent="-381000" lvl="3" marL="1828800" algn="l">
              <a:lnSpc>
                <a:spcPct val="90000"/>
              </a:lnSpc>
              <a:spcBef>
                <a:spcPts val="800"/>
              </a:spcBef>
              <a:spcAft>
                <a:spcPts val="0"/>
              </a:spcAft>
              <a:buClr>
                <a:srgbClr val="000000"/>
              </a:buClr>
              <a:buSzPts val="2400"/>
              <a:buChar char="•"/>
              <a:defRPr sz="2400"/>
            </a:lvl4pPr>
            <a:lvl5pPr indent="-381000" lvl="4" marL="2286000" algn="l">
              <a:lnSpc>
                <a:spcPct val="90000"/>
              </a:lnSpc>
              <a:spcBef>
                <a:spcPts val="800"/>
              </a:spcBef>
              <a:spcAft>
                <a:spcPts val="0"/>
              </a:spcAft>
              <a:buClr>
                <a:srgbClr val="000000"/>
              </a:buClr>
              <a:buSzPts val="2400"/>
              <a:buChar char="•"/>
              <a:defRPr sz="2400"/>
            </a:lvl5pPr>
            <a:lvl6pPr indent="-317500" lvl="5" marL="2743200" algn="l">
              <a:lnSpc>
                <a:spcPct val="90000"/>
              </a:lnSpc>
              <a:spcBef>
                <a:spcPts val="800"/>
              </a:spcBef>
              <a:spcAft>
                <a:spcPts val="0"/>
              </a:spcAft>
              <a:buClr>
                <a:srgbClr val="000000"/>
              </a:buClr>
              <a:buSzPts val="1400"/>
              <a:buChar char="•"/>
              <a:defRPr/>
            </a:lvl6pPr>
            <a:lvl7pPr indent="-317500" lvl="6" marL="3200400" algn="l">
              <a:lnSpc>
                <a:spcPct val="90000"/>
              </a:lnSpc>
              <a:spcBef>
                <a:spcPts val="800"/>
              </a:spcBef>
              <a:spcAft>
                <a:spcPts val="0"/>
              </a:spcAft>
              <a:buClr>
                <a:srgbClr val="000000"/>
              </a:buClr>
              <a:buSzPts val="1400"/>
              <a:buChar char="•"/>
              <a:defRPr/>
            </a:lvl7pPr>
            <a:lvl8pPr indent="-317500" lvl="7" marL="3657600" algn="l">
              <a:lnSpc>
                <a:spcPct val="90000"/>
              </a:lnSpc>
              <a:spcBef>
                <a:spcPts val="800"/>
              </a:spcBef>
              <a:spcAft>
                <a:spcPts val="0"/>
              </a:spcAft>
              <a:buClr>
                <a:srgbClr val="000000"/>
              </a:buClr>
              <a:buSzPts val="1400"/>
              <a:buChar char="•"/>
              <a:defRPr/>
            </a:lvl8pPr>
            <a:lvl9pPr indent="-317500" lvl="8" marL="4114800" algn="l">
              <a:lnSpc>
                <a:spcPct val="90000"/>
              </a:lnSpc>
              <a:spcBef>
                <a:spcPts val="800"/>
              </a:spcBef>
              <a:spcAft>
                <a:spcPts val="0"/>
              </a:spcAft>
              <a:buClr>
                <a:srgbClr val="000000"/>
              </a:buClr>
              <a:buSzPts val="1400"/>
              <a:buChar char="•"/>
              <a:defRPr/>
            </a:lvl9pPr>
          </a:lstStyle>
          <a:p/>
        </p:txBody>
      </p:sp>
      <p:sp>
        <p:nvSpPr>
          <p:cNvPr id="258" name="Google Shape;258;p67"/>
          <p:cNvSpPr txBox="1"/>
          <p:nvPr>
            <p:ph idx="2" type="body"/>
          </p:nvPr>
        </p:nvSpPr>
        <p:spPr>
          <a:xfrm>
            <a:off x="629840" y="1543050"/>
            <a:ext cx="2949000" cy="2858700"/>
          </a:xfrm>
          <a:prstGeom prst="rect">
            <a:avLst/>
          </a:prstGeom>
          <a:noFill/>
          <a:ln>
            <a:noFill/>
          </a:ln>
        </p:spPr>
        <p:txBody>
          <a:bodyPr anchorCtr="0" anchor="t" bIns="34275" lIns="34275" spcFirstLastPara="1" rIns="34275" wrap="square" tIns="34275">
            <a:normAutofit/>
          </a:bodyPr>
          <a:lstStyle>
            <a:lvl1pPr indent="-317500" lvl="0" marL="457200" algn="l">
              <a:lnSpc>
                <a:spcPct val="90000"/>
              </a:lnSpc>
              <a:spcBef>
                <a:spcPts val="800"/>
              </a:spcBef>
              <a:spcAft>
                <a:spcPts val="0"/>
              </a:spcAft>
              <a:buClr>
                <a:srgbClr val="000000"/>
              </a:buClr>
              <a:buSzPts val="1400"/>
              <a:buChar char="•"/>
              <a:defRPr/>
            </a:lvl1pPr>
            <a:lvl2pPr indent="-317500" lvl="1" marL="914400" algn="l">
              <a:lnSpc>
                <a:spcPct val="90000"/>
              </a:lnSpc>
              <a:spcBef>
                <a:spcPts val="800"/>
              </a:spcBef>
              <a:spcAft>
                <a:spcPts val="0"/>
              </a:spcAft>
              <a:buClr>
                <a:srgbClr val="000000"/>
              </a:buClr>
              <a:buSzPts val="1400"/>
              <a:buChar char="•"/>
              <a:defRPr/>
            </a:lvl2pPr>
            <a:lvl3pPr indent="-317500" lvl="2" marL="1371600" algn="l">
              <a:lnSpc>
                <a:spcPct val="90000"/>
              </a:lnSpc>
              <a:spcBef>
                <a:spcPts val="800"/>
              </a:spcBef>
              <a:spcAft>
                <a:spcPts val="0"/>
              </a:spcAft>
              <a:buClr>
                <a:srgbClr val="000000"/>
              </a:buClr>
              <a:buSzPts val="1400"/>
              <a:buChar char="•"/>
              <a:defRPr/>
            </a:lvl3pPr>
            <a:lvl4pPr indent="-317500" lvl="3" marL="1828800" algn="l">
              <a:lnSpc>
                <a:spcPct val="90000"/>
              </a:lnSpc>
              <a:spcBef>
                <a:spcPts val="800"/>
              </a:spcBef>
              <a:spcAft>
                <a:spcPts val="0"/>
              </a:spcAft>
              <a:buClr>
                <a:srgbClr val="000000"/>
              </a:buClr>
              <a:buSzPts val="1400"/>
              <a:buChar char="•"/>
              <a:defRPr/>
            </a:lvl4pPr>
            <a:lvl5pPr indent="-317500" lvl="4" marL="2286000" algn="l">
              <a:lnSpc>
                <a:spcPct val="90000"/>
              </a:lnSpc>
              <a:spcBef>
                <a:spcPts val="800"/>
              </a:spcBef>
              <a:spcAft>
                <a:spcPts val="0"/>
              </a:spcAft>
              <a:buClr>
                <a:srgbClr val="000000"/>
              </a:buClr>
              <a:buSzPts val="1400"/>
              <a:buChar char="•"/>
              <a:defRPr/>
            </a:lvl5pPr>
            <a:lvl6pPr indent="-317500" lvl="5" marL="2743200" algn="l">
              <a:lnSpc>
                <a:spcPct val="90000"/>
              </a:lnSpc>
              <a:spcBef>
                <a:spcPts val="800"/>
              </a:spcBef>
              <a:spcAft>
                <a:spcPts val="0"/>
              </a:spcAft>
              <a:buClr>
                <a:srgbClr val="000000"/>
              </a:buClr>
              <a:buSzPts val="1400"/>
              <a:buChar char="•"/>
              <a:defRPr/>
            </a:lvl6pPr>
            <a:lvl7pPr indent="-317500" lvl="6" marL="3200400" algn="l">
              <a:lnSpc>
                <a:spcPct val="90000"/>
              </a:lnSpc>
              <a:spcBef>
                <a:spcPts val="800"/>
              </a:spcBef>
              <a:spcAft>
                <a:spcPts val="0"/>
              </a:spcAft>
              <a:buClr>
                <a:srgbClr val="000000"/>
              </a:buClr>
              <a:buSzPts val="1400"/>
              <a:buChar char="•"/>
              <a:defRPr/>
            </a:lvl7pPr>
            <a:lvl8pPr indent="-317500" lvl="7" marL="3657600" algn="l">
              <a:lnSpc>
                <a:spcPct val="90000"/>
              </a:lnSpc>
              <a:spcBef>
                <a:spcPts val="800"/>
              </a:spcBef>
              <a:spcAft>
                <a:spcPts val="0"/>
              </a:spcAft>
              <a:buClr>
                <a:srgbClr val="000000"/>
              </a:buClr>
              <a:buSzPts val="1400"/>
              <a:buChar char="•"/>
              <a:defRPr/>
            </a:lvl8pPr>
            <a:lvl9pPr indent="-317500" lvl="8" marL="4114800" algn="l">
              <a:lnSpc>
                <a:spcPct val="90000"/>
              </a:lnSpc>
              <a:spcBef>
                <a:spcPts val="800"/>
              </a:spcBef>
              <a:spcAft>
                <a:spcPts val="0"/>
              </a:spcAft>
              <a:buClr>
                <a:srgbClr val="000000"/>
              </a:buClr>
              <a:buSzPts val="1400"/>
              <a:buChar char="•"/>
              <a:defRPr/>
            </a:lvl9pPr>
          </a:lstStyle>
          <a:p/>
        </p:txBody>
      </p:sp>
      <p:sp>
        <p:nvSpPr>
          <p:cNvPr id="259" name="Google Shape;259;p67"/>
          <p:cNvSpPr txBox="1"/>
          <p:nvPr>
            <p:ph idx="12" type="sldNum"/>
          </p:nvPr>
        </p:nvSpPr>
        <p:spPr>
          <a:xfrm>
            <a:off x="8321382" y="4803219"/>
            <a:ext cx="194100" cy="207900"/>
          </a:xfrm>
          <a:prstGeom prst="rect">
            <a:avLst/>
          </a:prstGeom>
          <a:noFill/>
          <a:ln>
            <a:noFill/>
          </a:ln>
        </p:spPr>
        <p:txBody>
          <a:bodyPr anchorCtr="0" anchor="ctr" bIns="34275" lIns="34275" spcFirstLastPara="1" rIns="34275" wrap="square" tIns="34275">
            <a:spAutoFit/>
          </a:bodyPr>
          <a:lstStyle>
            <a:lvl1pPr indent="0" lvl="0"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p:cSld name="Picture with Caption 3">
    <p:spTree>
      <p:nvGrpSpPr>
        <p:cNvPr id="260" name="Shape 260"/>
        <p:cNvGrpSpPr/>
        <p:nvPr/>
      </p:nvGrpSpPr>
      <p:grpSpPr>
        <a:xfrm>
          <a:off x="0" y="0"/>
          <a:ext cx="0" cy="0"/>
          <a:chOff x="0" y="0"/>
          <a:chExt cx="0" cy="0"/>
        </a:xfrm>
      </p:grpSpPr>
      <p:sp>
        <p:nvSpPr>
          <p:cNvPr id="261" name="Google Shape;261;p68"/>
          <p:cNvSpPr txBox="1"/>
          <p:nvPr>
            <p:ph type="title"/>
          </p:nvPr>
        </p:nvSpPr>
        <p:spPr>
          <a:xfrm>
            <a:off x="629840" y="342900"/>
            <a:ext cx="2949000" cy="1200300"/>
          </a:xfrm>
          <a:prstGeom prst="rect">
            <a:avLst/>
          </a:prstGeom>
          <a:noFill/>
          <a:ln>
            <a:noFill/>
          </a:ln>
        </p:spPr>
        <p:txBody>
          <a:bodyPr anchorCtr="0" anchor="b" bIns="34275" lIns="34275" spcFirstLastPara="1" rIns="34275" wrap="square" tIns="34275">
            <a:normAutofit/>
          </a:bodyPr>
          <a:lstStyle>
            <a:lvl1pPr lvl="0" algn="l">
              <a:lnSpc>
                <a:spcPct val="90000"/>
              </a:lnSpc>
              <a:spcBef>
                <a:spcPts val="0"/>
              </a:spcBef>
              <a:spcAft>
                <a:spcPts val="0"/>
              </a:spcAft>
              <a:buClr>
                <a:srgbClr val="000000"/>
              </a:buClr>
              <a:buSzPts val="2400"/>
              <a:buFont typeface="Calibri"/>
              <a:buNone/>
              <a:defRPr sz="2400"/>
            </a:lvl1pPr>
            <a:lvl2pPr lvl="1" algn="l">
              <a:lnSpc>
                <a:spcPct val="90000"/>
              </a:lnSpc>
              <a:spcBef>
                <a:spcPts val="0"/>
              </a:spcBef>
              <a:spcAft>
                <a:spcPts val="0"/>
              </a:spcAft>
              <a:buClr>
                <a:srgbClr val="000000"/>
              </a:buClr>
              <a:buSzPts val="1400"/>
              <a:buNone/>
              <a:defRPr/>
            </a:lvl2pPr>
            <a:lvl3pPr lvl="2" algn="l">
              <a:lnSpc>
                <a:spcPct val="90000"/>
              </a:lnSpc>
              <a:spcBef>
                <a:spcPts val="0"/>
              </a:spcBef>
              <a:spcAft>
                <a:spcPts val="0"/>
              </a:spcAft>
              <a:buClr>
                <a:srgbClr val="000000"/>
              </a:buClr>
              <a:buSzPts val="1400"/>
              <a:buNone/>
              <a:defRPr/>
            </a:lvl3pPr>
            <a:lvl4pPr lvl="3" algn="l">
              <a:lnSpc>
                <a:spcPct val="90000"/>
              </a:lnSpc>
              <a:spcBef>
                <a:spcPts val="0"/>
              </a:spcBef>
              <a:spcAft>
                <a:spcPts val="0"/>
              </a:spcAft>
              <a:buClr>
                <a:srgbClr val="000000"/>
              </a:buClr>
              <a:buSzPts val="1400"/>
              <a:buNone/>
              <a:defRPr/>
            </a:lvl4pPr>
            <a:lvl5pPr lvl="4" algn="l">
              <a:lnSpc>
                <a:spcPct val="90000"/>
              </a:lnSpc>
              <a:spcBef>
                <a:spcPts val="0"/>
              </a:spcBef>
              <a:spcAft>
                <a:spcPts val="0"/>
              </a:spcAft>
              <a:buClr>
                <a:srgbClr val="000000"/>
              </a:buClr>
              <a:buSzPts val="1400"/>
              <a:buNone/>
              <a:defRPr/>
            </a:lvl5pPr>
            <a:lvl6pPr lvl="5" algn="l">
              <a:lnSpc>
                <a:spcPct val="90000"/>
              </a:lnSpc>
              <a:spcBef>
                <a:spcPts val="0"/>
              </a:spcBef>
              <a:spcAft>
                <a:spcPts val="0"/>
              </a:spcAft>
              <a:buClr>
                <a:srgbClr val="000000"/>
              </a:buClr>
              <a:buSzPts val="1400"/>
              <a:buNone/>
              <a:defRPr/>
            </a:lvl6pPr>
            <a:lvl7pPr lvl="6" algn="l">
              <a:lnSpc>
                <a:spcPct val="90000"/>
              </a:lnSpc>
              <a:spcBef>
                <a:spcPts val="0"/>
              </a:spcBef>
              <a:spcAft>
                <a:spcPts val="0"/>
              </a:spcAft>
              <a:buClr>
                <a:srgbClr val="000000"/>
              </a:buClr>
              <a:buSzPts val="1400"/>
              <a:buNone/>
              <a:defRPr/>
            </a:lvl7pPr>
            <a:lvl8pPr lvl="7" algn="l">
              <a:lnSpc>
                <a:spcPct val="90000"/>
              </a:lnSpc>
              <a:spcBef>
                <a:spcPts val="0"/>
              </a:spcBef>
              <a:spcAft>
                <a:spcPts val="0"/>
              </a:spcAft>
              <a:buClr>
                <a:srgbClr val="000000"/>
              </a:buClr>
              <a:buSzPts val="1400"/>
              <a:buNone/>
              <a:defRPr/>
            </a:lvl8pPr>
            <a:lvl9pPr lvl="8" algn="l">
              <a:lnSpc>
                <a:spcPct val="90000"/>
              </a:lnSpc>
              <a:spcBef>
                <a:spcPts val="0"/>
              </a:spcBef>
              <a:spcAft>
                <a:spcPts val="0"/>
              </a:spcAft>
              <a:buClr>
                <a:srgbClr val="000000"/>
              </a:buClr>
              <a:buSzPts val="1400"/>
              <a:buNone/>
              <a:defRPr/>
            </a:lvl9pPr>
          </a:lstStyle>
          <a:p/>
        </p:txBody>
      </p:sp>
      <p:sp>
        <p:nvSpPr>
          <p:cNvPr id="262" name="Google Shape;262;p68"/>
          <p:cNvSpPr/>
          <p:nvPr>
            <p:ph idx="2" type="pic"/>
          </p:nvPr>
        </p:nvSpPr>
        <p:spPr>
          <a:xfrm>
            <a:off x="3887390" y="740569"/>
            <a:ext cx="4629300" cy="3655200"/>
          </a:xfrm>
          <a:prstGeom prst="rect">
            <a:avLst/>
          </a:prstGeom>
          <a:noFill/>
          <a:ln>
            <a:noFill/>
          </a:ln>
        </p:spPr>
      </p:sp>
      <p:sp>
        <p:nvSpPr>
          <p:cNvPr id="263" name="Google Shape;263;p68"/>
          <p:cNvSpPr txBox="1"/>
          <p:nvPr>
            <p:ph idx="1" type="body"/>
          </p:nvPr>
        </p:nvSpPr>
        <p:spPr>
          <a:xfrm>
            <a:off x="629840" y="1543050"/>
            <a:ext cx="2949000" cy="2858700"/>
          </a:xfrm>
          <a:prstGeom prst="rect">
            <a:avLst/>
          </a:prstGeom>
          <a:noFill/>
          <a:ln>
            <a:noFill/>
          </a:ln>
        </p:spPr>
        <p:txBody>
          <a:bodyPr anchorCtr="0" anchor="t" bIns="34275" lIns="34275" spcFirstLastPara="1" rIns="34275" wrap="square" tIns="34275">
            <a:normAutofit/>
          </a:bodyPr>
          <a:lstStyle>
            <a:lvl1pPr indent="-228600" lvl="0" marL="457200" algn="l">
              <a:lnSpc>
                <a:spcPct val="90000"/>
              </a:lnSpc>
              <a:spcBef>
                <a:spcPts val="800"/>
              </a:spcBef>
              <a:spcAft>
                <a:spcPts val="0"/>
              </a:spcAft>
              <a:buClr>
                <a:srgbClr val="000000"/>
              </a:buClr>
              <a:buSzPts val="1200"/>
              <a:buFont typeface="Calibri"/>
              <a:buNone/>
              <a:defRPr sz="1200"/>
            </a:lvl1pPr>
            <a:lvl2pPr indent="-228600" lvl="1" marL="914400" algn="l">
              <a:lnSpc>
                <a:spcPct val="90000"/>
              </a:lnSpc>
              <a:spcBef>
                <a:spcPts val="800"/>
              </a:spcBef>
              <a:spcAft>
                <a:spcPts val="0"/>
              </a:spcAft>
              <a:buClr>
                <a:srgbClr val="000000"/>
              </a:buClr>
              <a:buSzPts val="1200"/>
              <a:buFont typeface="Calibri"/>
              <a:buNone/>
              <a:defRPr sz="1200"/>
            </a:lvl2pPr>
            <a:lvl3pPr indent="-228600" lvl="2" marL="1371600" algn="l">
              <a:lnSpc>
                <a:spcPct val="90000"/>
              </a:lnSpc>
              <a:spcBef>
                <a:spcPts val="800"/>
              </a:spcBef>
              <a:spcAft>
                <a:spcPts val="0"/>
              </a:spcAft>
              <a:buClr>
                <a:srgbClr val="000000"/>
              </a:buClr>
              <a:buSzPts val="1200"/>
              <a:buFont typeface="Calibri"/>
              <a:buNone/>
              <a:defRPr sz="1200"/>
            </a:lvl3pPr>
            <a:lvl4pPr indent="-228600" lvl="3" marL="1828800" algn="l">
              <a:lnSpc>
                <a:spcPct val="90000"/>
              </a:lnSpc>
              <a:spcBef>
                <a:spcPts val="800"/>
              </a:spcBef>
              <a:spcAft>
                <a:spcPts val="0"/>
              </a:spcAft>
              <a:buClr>
                <a:srgbClr val="000000"/>
              </a:buClr>
              <a:buSzPts val="1200"/>
              <a:buFont typeface="Calibri"/>
              <a:buNone/>
              <a:defRPr sz="1200"/>
            </a:lvl4pPr>
            <a:lvl5pPr indent="-228600" lvl="4" marL="2286000" algn="l">
              <a:lnSpc>
                <a:spcPct val="90000"/>
              </a:lnSpc>
              <a:spcBef>
                <a:spcPts val="800"/>
              </a:spcBef>
              <a:spcAft>
                <a:spcPts val="0"/>
              </a:spcAft>
              <a:buClr>
                <a:srgbClr val="000000"/>
              </a:buClr>
              <a:buSzPts val="1200"/>
              <a:buFont typeface="Calibri"/>
              <a:buNone/>
              <a:defRPr sz="1200"/>
            </a:lvl5pPr>
            <a:lvl6pPr indent="-317500" lvl="5" marL="2743200" algn="l">
              <a:lnSpc>
                <a:spcPct val="90000"/>
              </a:lnSpc>
              <a:spcBef>
                <a:spcPts val="800"/>
              </a:spcBef>
              <a:spcAft>
                <a:spcPts val="0"/>
              </a:spcAft>
              <a:buClr>
                <a:srgbClr val="000000"/>
              </a:buClr>
              <a:buSzPts val="1400"/>
              <a:buChar char="•"/>
              <a:defRPr/>
            </a:lvl6pPr>
            <a:lvl7pPr indent="-317500" lvl="6" marL="3200400" algn="l">
              <a:lnSpc>
                <a:spcPct val="90000"/>
              </a:lnSpc>
              <a:spcBef>
                <a:spcPts val="800"/>
              </a:spcBef>
              <a:spcAft>
                <a:spcPts val="0"/>
              </a:spcAft>
              <a:buClr>
                <a:srgbClr val="000000"/>
              </a:buClr>
              <a:buSzPts val="1400"/>
              <a:buChar char="•"/>
              <a:defRPr/>
            </a:lvl7pPr>
            <a:lvl8pPr indent="-317500" lvl="7" marL="3657600" algn="l">
              <a:lnSpc>
                <a:spcPct val="90000"/>
              </a:lnSpc>
              <a:spcBef>
                <a:spcPts val="800"/>
              </a:spcBef>
              <a:spcAft>
                <a:spcPts val="0"/>
              </a:spcAft>
              <a:buClr>
                <a:srgbClr val="000000"/>
              </a:buClr>
              <a:buSzPts val="1400"/>
              <a:buChar char="•"/>
              <a:defRPr/>
            </a:lvl8pPr>
            <a:lvl9pPr indent="-317500" lvl="8" marL="4114800" algn="l">
              <a:lnSpc>
                <a:spcPct val="90000"/>
              </a:lnSpc>
              <a:spcBef>
                <a:spcPts val="800"/>
              </a:spcBef>
              <a:spcAft>
                <a:spcPts val="0"/>
              </a:spcAft>
              <a:buClr>
                <a:srgbClr val="000000"/>
              </a:buClr>
              <a:buSzPts val="1400"/>
              <a:buChar char="•"/>
              <a:defRPr/>
            </a:lvl9pPr>
          </a:lstStyle>
          <a:p/>
        </p:txBody>
      </p:sp>
      <p:sp>
        <p:nvSpPr>
          <p:cNvPr id="264" name="Google Shape;264;p68"/>
          <p:cNvSpPr txBox="1"/>
          <p:nvPr>
            <p:ph idx="12" type="sldNum"/>
          </p:nvPr>
        </p:nvSpPr>
        <p:spPr>
          <a:xfrm>
            <a:off x="8321382" y="4803219"/>
            <a:ext cx="194100" cy="207900"/>
          </a:xfrm>
          <a:prstGeom prst="rect">
            <a:avLst/>
          </a:prstGeom>
          <a:noFill/>
          <a:ln>
            <a:noFill/>
          </a:ln>
        </p:spPr>
        <p:txBody>
          <a:bodyPr anchorCtr="0" anchor="ctr" bIns="34275" lIns="34275" spcFirstLastPara="1" rIns="34275" wrap="square" tIns="34275">
            <a:spAutoFit/>
          </a:bodyPr>
          <a:lstStyle>
            <a:lvl1pPr indent="0" lvl="0"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sic Dark">
  <p:cSld name="Basic Dark">
    <p:bg>
      <p:bgPr>
        <a:solidFill>
          <a:srgbClr val="444365"/>
        </a:solidFill>
      </p:bgPr>
    </p:bg>
    <p:spTree>
      <p:nvGrpSpPr>
        <p:cNvPr id="265" name="Shape 265"/>
        <p:cNvGrpSpPr/>
        <p:nvPr/>
      </p:nvGrpSpPr>
      <p:grpSpPr>
        <a:xfrm>
          <a:off x="0" y="0"/>
          <a:ext cx="0" cy="0"/>
          <a:chOff x="0" y="0"/>
          <a:chExt cx="0" cy="0"/>
        </a:xfrm>
      </p:grpSpPr>
      <p:sp>
        <p:nvSpPr>
          <p:cNvPr id="266" name="Google Shape;266;p69"/>
          <p:cNvSpPr txBox="1"/>
          <p:nvPr>
            <p:ph idx="1" type="body"/>
          </p:nvPr>
        </p:nvSpPr>
        <p:spPr>
          <a:xfrm>
            <a:off x="455615" y="628214"/>
            <a:ext cx="8234400" cy="2315700"/>
          </a:xfrm>
          <a:prstGeom prst="rect">
            <a:avLst/>
          </a:prstGeom>
          <a:noFill/>
          <a:ln>
            <a:noFill/>
          </a:ln>
        </p:spPr>
        <p:txBody>
          <a:bodyPr anchorCtr="0" anchor="t" bIns="34275" lIns="34275" spcFirstLastPara="1" rIns="34275" wrap="square" tIns="34275">
            <a:normAutofit/>
          </a:bodyPr>
          <a:lstStyle>
            <a:lvl1pPr indent="-361950" lvl="0" marL="457200" algn="l">
              <a:lnSpc>
                <a:spcPct val="90000"/>
              </a:lnSpc>
              <a:spcBef>
                <a:spcPts val="800"/>
              </a:spcBef>
              <a:spcAft>
                <a:spcPts val="0"/>
              </a:spcAft>
              <a:buClr>
                <a:srgbClr val="FFFFFF"/>
              </a:buClr>
              <a:buSzPts val="2100"/>
              <a:buChar char="•"/>
              <a:defRPr>
                <a:solidFill>
                  <a:srgbClr val="FFFFFF"/>
                </a:solidFill>
              </a:defRPr>
            </a:lvl1pPr>
            <a:lvl2pPr indent="-361950" lvl="1" marL="914400" algn="l">
              <a:lnSpc>
                <a:spcPct val="90000"/>
              </a:lnSpc>
              <a:spcBef>
                <a:spcPts val="800"/>
              </a:spcBef>
              <a:spcAft>
                <a:spcPts val="0"/>
              </a:spcAft>
              <a:buClr>
                <a:srgbClr val="FFFFFF"/>
              </a:buClr>
              <a:buSzPts val="2100"/>
              <a:buChar char="•"/>
              <a:defRPr>
                <a:solidFill>
                  <a:srgbClr val="FFFFFF"/>
                </a:solidFill>
              </a:defRPr>
            </a:lvl2pPr>
            <a:lvl3pPr indent="-361950" lvl="2" marL="1371600" algn="l">
              <a:lnSpc>
                <a:spcPct val="90000"/>
              </a:lnSpc>
              <a:spcBef>
                <a:spcPts val="800"/>
              </a:spcBef>
              <a:spcAft>
                <a:spcPts val="0"/>
              </a:spcAft>
              <a:buClr>
                <a:srgbClr val="FFFFFF"/>
              </a:buClr>
              <a:buSzPts val="2100"/>
              <a:buChar char="•"/>
              <a:defRPr>
                <a:solidFill>
                  <a:srgbClr val="FFFFFF"/>
                </a:solidFill>
              </a:defRPr>
            </a:lvl3pPr>
            <a:lvl4pPr indent="-361950" lvl="3" marL="1828800" algn="l">
              <a:lnSpc>
                <a:spcPct val="90000"/>
              </a:lnSpc>
              <a:spcBef>
                <a:spcPts val="800"/>
              </a:spcBef>
              <a:spcAft>
                <a:spcPts val="0"/>
              </a:spcAft>
              <a:buClr>
                <a:srgbClr val="FFFFFF"/>
              </a:buClr>
              <a:buSzPts val="2100"/>
              <a:buChar char="•"/>
              <a:defRPr>
                <a:solidFill>
                  <a:srgbClr val="FFFFFF"/>
                </a:solidFill>
              </a:defRPr>
            </a:lvl4pPr>
            <a:lvl5pPr indent="-361950" lvl="4" marL="2286000" algn="l">
              <a:lnSpc>
                <a:spcPct val="90000"/>
              </a:lnSpc>
              <a:spcBef>
                <a:spcPts val="800"/>
              </a:spcBef>
              <a:spcAft>
                <a:spcPts val="0"/>
              </a:spcAft>
              <a:buClr>
                <a:srgbClr val="FFFFFF"/>
              </a:buClr>
              <a:buSzPts val="2100"/>
              <a:buChar char="•"/>
              <a:defRPr>
                <a:solidFill>
                  <a:srgbClr val="FFFFFF"/>
                </a:solidFill>
              </a:defRPr>
            </a:lvl5pPr>
            <a:lvl6pPr indent="-317500" lvl="5" marL="2743200" algn="l">
              <a:lnSpc>
                <a:spcPct val="90000"/>
              </a:lnSpc>
              <a:spcBef>
                <a:spcPts val="800"/>
              </a:spcBef>
              <a:spcAft>
                <a:spcPts val="0"/>
              </a:spcAft>
              <a:buClr>
                <a:srgbClr val="000000"/>
              </a:buClr>
              <a:buSzPts val="1400"/>
              <a:buChar char="•"/>
              <a:defRPr/>
            </a:lvl6pPr>
            <a:lvl7pPr indent="-317500" lvl="6" marL="3200400" algn="l">
              <a:lnSpc>
                <a:spcPct val="90000"/>
              </a:lnSpc>
              <a:spcBef>
                <a:spcPts val="800"/>
              </a:spcBef>
              <a:spcAft>
                <a:spcPts val="0"/>
              </a:spcAft>
              <a:buClr>
                <a:srgbClr val="000000"/>
              </a:buClr>
              <a:buSzPts val="1400"/>
              <a:buChar char="•"/>
              <a:defRPr/>
            </a:lvl7pPr>
            <a:lvl8pPr indent="-317500" lvl="7" marL="3657600" algn="l">
              <a:lnSpc>
                <a:spcPct val="90000"/>
              </a:lnSpc>
              <a:spcBef>
                <a:spcPts val="800"/>
              </a:spcBef>
              <a:spcAft>
                <a:spcPts val="0"/>
              </a:spcAft>
              <a:buClr>
                <a:srgbClr val="000000"/>
              </a:buClr>
              <a:buSzPts val="1400"/>
              <a:buChar char="•"/>
              <a:defRPr/>
            </a:lvl8pPr>
            <a:lvl9pPr indent="-317500" lvl="8" marL="4114800" algn="l">
              <a:lnSpc>
                <a:spcPct val="90000"/>
              </a:lnSpc>
              <a:spcBef>
                <a:spcPts val="800"/>
              </a:spcBef>
              <a:spcAft>
                <a:spcPts val="0"/>
              </a:spcAft>
              <a:buClr>
                <a:srgbClr val="000000"/>
              </a:buClr>
              <a:buSzPts val="1400"/>
              <a:buChar char="•"/>
              <a:defRPr/>
            </a:lvl9pPr>
          </a:lstStyle>
          <a:p/>
        </p:txBody>
      </p:sp>
      <p:sp>
        <p:nvSpPr>
          <p:cNvPr id="267" name="Google Shape;267;p69"/>
          <p:cNvSpPr txBox="1"/>
          <p:nvPr>
            <p:ph type="title"/>
          </p:nvPr>
        </p:nvSpPr>
        <p:spPr>
          <a:xfrm>
            <a:off x="628650" y="273844"/>
            <a:ext cx="7886700" cy="994200"/>
          </a:xfrm>
          <a:prstGeom prst="rect">
            <a:avLst/>
          </a:prstGeom>
          <a:noFill/>
          <a:ln>
            <a:noFill/>
          </a:ln>
        </p:spPr>
        <p:txBody>
          <a:bodyPr anchorCtr="0" anchor="ctr" bIns="34275" lIns="34275" spcFirstLastPara="1" rIns="34275" wrap="square" tIns="34275">
            <a:normAutofit/>
          </a:bodyPr>
          <a:lstStyle>
            <a:lvl1pPr lvl="0" algn="l">
              <a:lnSpc>
                <a:spcPct val="90000"/>
              </a:lnSpc>
              <a:spcBef>
                <a:spcPts val="0"/>
              </a:spcBef>
              <a:spcAft>
                <a:spcPts val="0"/>
              </a:spcAft>
              <a:buClr>
                <a:srgbClr val="FFFFFF"/>
              </a:buClr>
              <a:buSzPts val="3300"/>
              <a:buFont typeface="Calibri"/>
              <a:buNone/>
              <a:defRPr>
                <a:solidFill>
                  <a:srgbClr val="FFFFFF"/>
                </a:solidFill>
              </a:defRPr>
            </a:lvl1pPr>
            <a:lvl2pPr lvl="1" algn="l">
              <a:lnSpc>
                <a:spcPct val="90000"/>
              </a:lnSpc>
              <a:spcBef>
                <a:spcPts val="0"/>
              </a:spcBef>
              <a:spcAft>
                <a:spcPts val="0"/>
              </a:spcAft>
              <a:buClr>
                <a:srgbClr val="000000"/>
              </a:buClr>
              <a:buSzPts val="1400"/>
              <a:buNone/>
              <a:defRPr/>
            </a:lvl2pPr>
            <a:lvl3pPr lvl="2" algn="l">
              <a:lnSpc>
                <a:spcPct val="90000"/>
              </a:lnSpc>
              <a:spcBef>
                <a:spcPts val="0"/>
              </a:spcBef>
              <a:spcAft>
                <a:spcPts val="0"/>
              </a:spcAft>
              <a:buClr>
                <a:srgbClr val="000000"/>
              </a:buClr>
              <a:buSzPts val="1400"/>
              <a:buNone/>
              <a:defRPr/>
            </a:lvl3pPr>
            <a:lvl4pPr lvl="3" algn="l">
              <a:lnSpc>
                <a:spcPct val="90000"/>
              </a:lnSpc>
              <a:spcBef>
                <a:spcPts val="0"/>
              </a:spcBef>
              <a:spcAft>
                <a:spcPts val="0"/>
              </a:spcAft>
              <a:buClr>
                <a:srgbClr val="000000"/>
              </a:buClr>
              <a:buSzPts val="1400"/>
              <a:buNone/>
              <a:defRPr/>
            </a:lvl4pPr>
            <a:lvl5pPr lvl="4" algn="l">
              <a:lnSpc>
                <a:spcPct val="90000"/>
              </a:lnSpc>
              <a:spcBef>
                <a:spcPts val="0"/>
              </a:spcBef>
              <a:spcAft>
                <a:spcPts val="0"/>
              </a:spcAft>
              <a:buClr>
                <a:srgbClr val="000000"/>
              </a:buClr>
              <a:buSzPts val="1400"/>
              <a:buNone/>
              <a:defRPr/>
            </a:lvl5pPr>
            <a:lvl6pPr lvl="5" algn="l">
              <a:lnSpc>
                <a:spcPct val="90000"/>
              </a:lnSpc>
              <a:spcBef>
                <a:spcPts val="0"/>
              </a:spcBef>
              <a:spcAft>
                <a:spcPts val="0"/>
              </a:spcAft>
              <a:buClr>
                <a:srgbClr val="000000"/>
              </a:buClr>
              <a:buSzPts val="1400"/>
              <a:buNone/>
              <a:defRPr/>
            </a:lvl6pPr>
            <a:lvl7pPr lvl="6" algn="l">
              <a:lnSpc>
                <a:spcPct val="90000"/>
              </a:lnSpc>
              <a:spcBef>
                <a:spcPts val="0"/>
              </a:spcBef>
              <a:spcAft>
                <a:spcPts val="0"/>
              </a:spcAft>
              <a:buClr>
                <a:srgbClr val="000000"/>
              </a:buClr>
              <a:buSzPts val="1400"/>
              <a:buNone/>
              <a:defRPr/>
            </a:lvl7pPr>
            <a:lvl8pPr lvl="7" algn="l">
              <a:lnSpc>
                <a:spcPct val="90000"/>
              </a:lnSpc>
              <a:spcBef>
                <a:spcPts val="0"/>
              </a:spcBef>
              <a:spcAft>
                <a:spcPts val="0"/>
              </a:spcAft>
              <a:buClr>
                <a:srgbClr val="000000"/>
              </a:buClr>
              <a:buSzPts val="1400"/>
              <a:buNone/>
              <a:defRPr/>
            </a:lvl8pPr>
            <a:lvl9pPr lvl="8" algn="l">
              <a:lnSpc>
                <a:spcPct val="90000"/>
              </a:lnSpc>
              <a:spcBef>
                <a:spcPts val="0"/>
              </a:spcBef>
              <a:spcAft>
                <a:spcPts val="0"/>
              </a:spcAft>
              <a:buClr>
                <a:srgbClr val="000000"/>
              </a:buClr>
              <a:buSzPts val="1400"/>
              <a:buNone/>
              <a:defRPr/>
            </a:lvl9pPr>
          </a:lstStyle>
          <a:p/>
        </p:txBody>
      </p:sp>
      <p:sp>
        <p:nvSpPr>
          <p:cNvPr id="268" name="Google Shape;268;p69"/>
          <p:cNvSpPr txBox="1"/>
          <p:nvPr>
            <p:ph idx="12" type="sldNum"/>
          </p:nvPr>
        </p:nvSpPr>
        <p:spPr>
          <a:xfrm>
            <a:off x="8321382" y="4803219"/>
            <a:ext cx="194100" cy="207900"/>
          </a:xfrm>
          <a:prstGeom prst="rect">
            <a:avLst/>
          </a:prstGeom>
          <a:noFill/>
          <a:ln>
            <a:noFill/>
          </a:ln>
        </p:spPr>
        <p:txBody>
          <a:bodyPr anchorCtr="0" anchor="ctr" bIns="34275" lIns="34275" spcFirstLastPara="1" rIns="34275" wrap="square" tIns="34275">
            <a:spAutoFit/>
          </a:bodyPr>
          <a:lstStyle>
            <a:lvl1pPr indent="0" lvl="0"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BJECT" type="obj">
  <p:cSld name="OBJECT">
    <p:spTree>
      <p:nvGrpSpPr>
        <p:cNvPr id="269" name="Shape 269"/>
        <p:cNvGrpSpPr/>
        <p:nvPr/>
      </p:nvGrpSpPr>
      <p:grpSpPr>
        <a:xfrm>
          <a:off x="0" y="0"/>
          <a:ext cx="0" cy="0"/>
          <a:chOff x="0" y="0"/>
          <a:chExt cx="0" cy="0"/>
        </a:xfrm>
      </p:grpSpPr>
      <p:sp>
        <p:nvSpPr>
          <p:cNvPr id="270" name="Google Shape;270;p70"/>
          <p:cNvSpPr txBox="1"/>
          <p:nvPr>
            <p:ph type="title"/>
          </p:nvPr>
        </p:nvSpPr>
        <p:spPr>
          <a:xfrm>
            <a:off x="628650" y="273844"/>
            <a:ext cx="7886700" cy="994200"/>
          </a:xfrm>
          <a:prstGeom prst="rect">
            <a:avLst/>
          </a:prstGeom>
          <a:noFill/>
          <a:ln>
            <a:noFill/>
          </a:ln>
        </p:spPr>
        <p:txBody>
          <a:bodyPr anchorCtr="0" anchor="ctr" bIns="34250" lIns="34250" spcFirstLastPara="1" rIns="34250" wrap="square" tIns="34250">
            <a:normAutofit/>
          </a:bodyPr>
          <a:lstStyle>
            <a:lvl1pPr lvl="0" algn="l">
              <a:lnSpc>
                <a:spcPct val="90000"/>
              </a:lnSpc>
              <a:spcBef>
                <a:spcPts val="0"/>
              </a:spcBef>
              <a:spcAft>
                <a:spcPts val="0"/>
              </a:spcAft>
              <a:buClr>
                <a:srgbClr val="000000"/>
              </a:buClr>
              <a:buSzPts val="2800"/>
              <a:buFont typeface="Arial"/>
              <a:buNone/>
              <a:defRPr sz="2800">
                <a:latin typeface="Arial"/>
                <a:ea typeface="Arial"/>
                <a:cs typeface="Arial"/>
                <a:sym typeface="Arial"/>
              </a:defRPr>
            </a:lvl1pPr>
            <a:lvl2pPr lvl="1" algn="l">
              <a:lnSpc>
                <a:spcPct val="90000"/>
              </a:lnSpc>
              <a:spcBef>
                <a:spcPts val="0"/>
              </a:spcBef>
              <a:spcAft>
                <a:spcPts val="0"/>
              </a:spcAft>
              <a:buClr>
                <a:srgbClr val="000000"/>
              </a:buClr>
              <a:buSzPts val="1400"/>
              <a:buNone/>
              <a:defRPr/>
            </a:lvl2pPr>
            <a:lvl3pPr lvl="2" algn="l">
              <a:lnSpc>
                <a:spcPct val="90000"/>
              </a:lnSpc>
              <a:spcBef>
                <a:spcPts val="0"/>
              </a:spcBef>
              <a:spcAft>
                <a:spcPts val="0"/>
              </a:spcAft>
              <a:buClr>
                <a:srgbClr val="000000"/>
              </a:buClr>
              <a:buSzPts val="1400"/>
              <a:buNone/>
              <a:defRPr/>
            </a:lvl3pPr>
            <a:lvl4pPr lvl="3" algn="l">
              <a:lnSpc>
                <a:spcPct val="90000"/>
              </a:lnSpc>
              <a:spcBef>
                <a:spcPts val="0"/>
              </a:spcBef>
              <a:spcAft>
                <a:spcPts val="0"/>
              </a:spcAft>
              <a:buClr>
                <a:srgbClr val="000000"/>
              </a:buClr>
              <a:buSzPts val="1400"/>
              <a:buNone/>
              <a:defRPr/>
            </a:lvl4pPr>
            <a:lvl5pPr lvl="4" algn="l">
              <a:lnSpc>
                <a:spcPct val="90000"/>
              </a:lnSpc>
              <a:spcBef>
                <a:spcPts val="0"/>
              </a:spcBef>
              <a:spcAft>
                <a:spcPts val="0"/>
              </a:spcAft>
              <a:buClr>
                <a:srgbClr val="000000"/>
              </a:buClr>
              <a:buSzPts val="1400"/>
              <a:buNone/>
              <a:defRPr/>
            </a:lvl5pPr>
            <a:lvl6pPr lvl="5" algn="l">
              <a:lnSpc>
                <a:spcPct val="90000"/>
              </a:lnSpc>
              <a:spcBef>
                <a:spcPts val="0"/>
              </a:spcBef>
              <a:spcAft>
                <a:spcPts val="0"/>
              </a:spcAft>
              <a:buClr>
                <a:srgbClr val="000000"/>
              </a:buClr>
              <a:buSzPts val="1400"/>
              <a:buNone/>
              <a:defRPr/>
            </a:lvl6pPr>
            <a:lvl7pPr lvl="6" algn="l">
              <a:lnSpc>
                <a:spcPct val="90000"/>
              </a:lnSpc>
              <a:spcBef>
                <a:spcPts val="0"/>
              </a:spcBef>
              <a:spcAft>
                <a:spcPts val="0"/>
              </a:spcAft>
              <a:buClr>
                <a:srgbClr val="000000"/>
              </a:buClr>
              <a:buSzPts val="1400"/>
              <a:buNone/>
              <a:defRPr/>
            </a:lvl7pPr>
            <a:lvl8pPr lvl="7" algn="l">
              <a:lnSpc>
                <a:spcPct val="90000"/>
              </a:lnSpc>
              <a:spcBef>
                <a:spcPts val="0"/>
              </a:spcBef>
              <a:spcAft>
                <a:spcPts val="0"/>
              </a:spcAft>
              <a:buClr>
                <a:srgbClr val="000000"/>
              </a:buClr>
              <a:buSzPts val="1400"/>
              <a:buNone/>
              <a:defRPr/>
            </a:lvl8pPr>
            <a:lvl9pPr lvl="8" algn="l">
              <a:lnSpc>
                <a:spcPct val="90000"/>
              </a:lnSpc>
              <a:spcBef>
                <a:spcPts val="0"/>
              </a:spcBef>
              <a:spcAft>
                <a:spcPts val="0"/>
              </a:spcAft>
              <a:buClr>
                <a:srgbClr val="000000"/>
              </a:buClr>
              <a:buSzPts val="1400"/>
              <a:buNone/>
              <a:defRPr/>
            </a:lvl9pPr>
          </a:lstStyle>
          <a:p/>
        </p:txBody>
      </p:sp>
      <p:sp>
        <p:nvSpPr>
          <p:cNvPr id="271" name="Google Shape;271;p70"/>
          <p:cNvSpPr txBox="1"/>
          <p:nvPr>
            <p:ph idx="1" type="body"/>
          </p:nvPr>
        </p:nvSpPr>
        <p:spPr>
          <a:xfrm>
            <a:off x="840000" y="1369219"/>
            <a:ext cx="7675500" cy="3263400"/>
          </a:xfrm>
          <a:prstGeom prst="rect">
            <a:avLst/>
          </a:prstGeom>
          <a:noFill/>
          <a:ln>
            <a:noFill/>
          </a:ln>
        </p:spPr>
        <p:txBody>
          <a:bodyPr anchorCtr="0" anchor="t" bIns="34250" lIns="34250" spcFirstLastPara="1" rIns="34250" wrap="square" tIns="34250">
            <a:normAutofit/>
          </a:bodyPr>
          <a:lstStyle>
            <a:lvl1pPr indent="-342900" lvl="0" marL="457200" algn="l">
              <a:lnSpc>
                <a:spcPct val="90000"/>
              </a:lnSpc>
              <a:spcBef>
                <a:spcPts val="800"/>
              </a:spcBef>
              <a:spcAft>
                <a:spcPts val="0"/>
              </a:spcAft>
              <a:buClr>
                <a:srgbClr val="EDEDED"/>
              </a:buClr>
              <a:buSzPts val="1800"/>
              <a:buChar char="●"/>
              <a:defRPr sz="1800">
                <a:solidFill>
                  <a:srgbClr val="595959"/>
                </a:solidFill>
                <a:latin typeface="Arial"/>
                <a:ea typeface="Arial"/>
                <a:cs typeface="Arial"/>
                <a:sym typeface="Arial"/>
              </a:defRPr>
            </a:lvl1pPr>
            <a:lvl2pPr indent="-342900" lvl="1" marL="914400" algn="l">
              <a:lnSpc>
                <a:spcPct val="90000"/>
              </a:lnSpc>
              <a:spcBef>
                <a:spcPts val="800"/>
              </a:spcBef>
              <a:spcAft>
                <a:spcPts val="0"/>
              </a:spcAft>
              <a:buClr>
                <a:srgbClr val="EDEDED"/>
              </a:buClr>
              <a:buSzPts val="1800"/>
              <a:buChar char="○"/>
              <a:defRPr sz="1800">
                <a:solidFill>
                  <a:srgbClr val="595959"/>
                </a:solidFill>
                <a:latin typeface="Arial"/>
                <a:ea typeface="Arial"/>
                <a:cs typeface="Arial"/>
                <a:sym typeface="Arial"/>
              </a:defRPr>
            </a:lvl2pPr>
            <a:lvl3pPr indent="-342900" lvl="2" marL="1371600" algn="l">
              <a:lnSpc>
                <a:spcPct val="90000"/>
              </a:lnSpc>
              <a:spcBef>
                <a:spcPts val="800"/>
              </a:spcBef>
              <a:spcAft>
                <a:spcPts val="0"/>
              </a:spcAft>
              <a:buClr>
                <a:srgbClr val="EDEDED"/>
              </a:buClr>
              <a:buSzPts val="1800"/>
              <a:buChar char="■"/>
              <a:defRPr sz="1800">
                <a:solidFill>
                  <a:srgbClr val="595959"/>
                </a:solidFill>
                <a:latin typeface="Arial"/>
                <a:ea typeface="Arial"/>
                <a:cs typeface="Arial"/>
                <a:sym typeface="Arial"/>
              </a:defRPr>
            </a:lvl3pPr>
            <a:lvl4pPr indent="-342900" lvl="3" marL="1828800" algn="l">
              <a:lnSpc>
                <a:spcPct val="90000"/>
              </a:lnSpc>
              <a:spcBef>
                <a:spcPts val="800"/>
              </a:spcBef>
              <a:spcAft>
                <a:spcPts val="0"/>
              </a:spcAft>
              <a:buClr>
                <a:srgbClr val="EDEDED"/>
              </a:buClr>
              <a:buSzPts val="1800"/>
              <a:buChar char="●"/>
              <a:defRPr sz="1800">
                <a:solidFill>
                  <a:srgbClr val="595959"/>
                </a:solidFill>
                <a:latin typeface="Arial"/>
                <a:ea typeface="Arial"/>
                <a:cs typeface="Arial"/>
                <a:sym typeface="Arial"/>
              </a:defRPr>
            </a:lvl4pPr>
            <a:lvl5pPr indent="-342900" lvl="4" marL="2286000" algn="l">
              <a:lnSpc>
                <a:spcPct val="90000"/>
              </a:lnSpc>
              <a:spcBef>
                <a:spcPts val="800"/>
              </a:spcBef>
              <a:spcAft>
                <a:spcPts val="0"/>
              </a:spcAft>
              <a:buClr>
                <a:srgbClr val="EDEDED"/>
              </a:buClr>
              <a:buSzPts val="1800"/>
              <a:buChar char="○"/>
              <a:defRPr sz="1800">
                <a:solidFill>
                  <a:srgbClr val="595959"/>
                </a:solidFill>
                <a:latin typeface="Arial"/>
                <a:ea typeface="Arial"/>
                <a:cs typeface="Arial"/>
                <a:sym typeface="Arial"/>
              </a:defRPr>
            </a:lvl5pPr>
            <a:lvl6pPr indent="-317500" lvl="5" marL="2743200" algn="l">
              <a:lnSpc>
                <a:spcPct val="90000"/>
              </a:lnSpc>
              <a:spcBef>
                <a:spcPts val="800"/>
              </a:spcBef>
              <a:spcAft>
                <a:spcPts val="0"/>
              </a:spcAft>
              <a:buClr>
                <a:srgbClr val="000000"/>
              </a:buClr>
              <a:buSzPts val="1400"/>
              <a:buChar char="•"/>
              <a:defRPr/>
            </a:lvl6pPr>
            <a:lvl7pPr indent="-317500" lvl="6" marL="3200400" algn="l">
              <a:lnSpc>
                <a:spcPct val="90000"/>
              </a:lnSpc>
              <a:spcBef>
                <a:spcPts val="800"/>
              </a:spcBef>
              <a:spcAft>
                <a:spcPts val="0"/>
              </a:spcAft>
              <a:buClr>
                <a:srgbClr val="000000"/>
              </a:buClr>
              <a:buSzPts val="1400"/>
              <a:buChar char="•"/>
              <a:defRPr/>
            </a:lvl7pPr>
            <a:lvl8pPr indent="-317500" lvl="7" marL="3657600" algn="l">
              <a:lnSpc>
                <a:spcPct val="90000"/>
              </a:lnSpc>
              <a:spcBef>
                <a:spcPts val="800"/>
              </a:spcBef>
              <a:spcAft>
                <a:spcPts val="0"/>
              </a:spcAft>
              <a:buClr>
                <a:srgbClr val="000000"/>
              </a:buClr>
              <a:buSzPts val="1400"/>
              <a:buChar char="•"/>
              <a:defRPr/>
            </a:lvl8pPr>
            <a:lvl9pPr indent="-317500" lvl="8" marL="4114800" algn="l">
              <a:lnSpc>
                <a:spcPct val="90000"/>
              </a:lnSpc>
              <a:spcBef>
                <a:spcPts val="800"/>
              </a:spcBef>
              <a:spcAft>
                <a:spcPts val="0"/>
              </a:spcAft>
              <a:buClr>
                <a:srgbClr val="000000"/>
              </a:buClr>
              <a:buSzPts val="1400"/>
              <a:buChar char="•"/>
              <a:defRPr/>
            </a:lvl9pPr>
          </a:lstStyle>
          <a:p/>
        </p:txBody>
      </p:sp>
      <p:sp>
        <p:nvSpPr>
          <p:cNvPr id="272" name="Google Shape;272;p70"/>
          <p:cNvSpPr txBox="1"/>
          <p:nvPr>
            <p:ph idx="12" type="sldNum"/>
          </p:nvPr>
        </p:nvSpPr>
        <p:spPr>
          <a:xfrm>
            <a:off x="8299544" y="4800488"/>
            <a:ext cx="215700" cy="207600"/>
          </a:xfrm>
          <a:prstGeom prst="rect">
            <a:avLst/>
          </a:prstGeom>
          <a:noFill/>
          <a:ln>
            <a:noFill/>
          </a:ln>
        </p:spPr>
        <p:txBody>
          <a:bodyPr anchorCtr="0" anchor="ctr" bIns="34250" lIns="34250" spcFirstLastPara="1" rIns="34250" wrap="square" tIns="34250">
            <a:normAutofit lnSpcReduction="10000"/>
          </a:bodyPr>
          <a:lstStyle>
            <a:lvl1pPr indent="0" lvl="0"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1pPr>
            <a:lvl2pPr indent="0" lvl="1"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2pPr>
            <a:lvl3pPr indent="0" lvl="2"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3pPr>
            <a:lvl4pPr indent="0" lvl="3"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4pPr>
            <a:lvl5pPr indent="0" lvl="4"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5pPr>
            <a:lvl6pPr indent="0" lvl="5"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6pPr>
            <a:lvl7pPr indent="0" lvl="6"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7pPr>
            <a:lvl8pPr indent="0" lvl="7"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8pPr>
            <a:lvl9pPr indent="0" lvl="8"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sz="900">
              <a:solidFill>
                <a:srgbClr val="888888"/>
              </a:solidFill>
              <a:latin typeface="Calibri"/>
              <a:ea typeface="Calibri"/>
              <a:cs typeface="Calibri"/>
              <a:sym typeface="Calibri"/>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p:cSld name="TITLE 2">
    <p:spTree>
      <p:nvGrpSpPr>
        <p:cNvPr id="273" name="Shape 273"/>
        <p:cNvGrpSpPr/>
        <p:nvPr/>
      </p:nvGrpSpPr>
      <p:grpSpPr>
        <a:xfrm>
          <a:off x="0" y="0"/>
          <a:ext cx="0" cy="0"/>
          <a:chOff x="0" y="0"/>
          <a:chExt cx="0" cy="0"/>
        </a:xfrm>
      </p:grpSpPr>
      <p:sp>
        <p:nvSpPr>
          <p:cNvPr id="274" name="Google Shape;274;p71"/>
          <p:cNvSpPr txBox="1"/>
          <p:nvPr>
            <p:ph type="title"/>
          </p:nvPr>
        </p:nvSpPr>
        <p:spPr>
          <a:xfrm>
            <a:off x="311708" y="744575"/>
            <a:ext cx="8520600" cy="2052600"/>
          </a:xfrm>
          <a:prstGeom prst="rect">
            <a:avLst/>
          </a:prstGeom>
          <a:noFill/>
          <a:ln>
            <a:noFill/>
          </a:ln>
        </p:spPr>
        <p:txBody>
          <a:bodyPr anchorCtr="0" anchor="b" bIns="91400" lIns="91400" spcFirstLastPara="1" rIns="91400" wrap="square" tIns="91400">
            <a:normAutofit/>
          </a:bodyPr>
          <a:lstStyle>
            <a:lvl1pPr lvl="0" algn="ctr">
              <a:lnSpc>
                <a:spcPct val="100000"/>
              </a:lnSpc>
              <a:spcBef>
                <a:spcPts val="0"/>
              </a:spcBef>
              <a:spcAft>
                <a:spcPts val="0"/>
              </a:spcAft>
              <a:buClr>
                <a:srgbClr val="000000"/>
              </a:buClr>
              <a:buSzPts val="5200"/>
              <a:buFont typeface="Arial"/>
              <a:buNone/>
              <a:defRPr sz="5200">
                <a:latin typeface="Arial"/>
                <a:ea typeface="Arial"/>
                <a:cs typeface="Arial"/>
                <a:sym typeface="Arial"/>
              </a:defRPr>
            </a:lvl1pPr>
            <a:lvl2pPr lvl="1" algn="l">
              <a:lnSpc>
                <a:spcPct val="90000"/>
              </a:lnSpc>
              <a:spcBef>
                <a:spcPts val="0"/>
              </a:spcBef>
              <a:spcAft>
                <a:spcPts val="0"/>
              </a:spcAft>
              <a:buClr>
                <a:srgbClr val="000000"/>
              </a:buClr>
              <a:buSzPts val="1400"/>
              <a:buNone/>
              <a:defRPr/>
            </a:lvl2pPr>
            <a:lvl3pPr lvl="2" algn="l">
              <a:lnSpc>
                <a:spcPct val="90000"/>
              </a:lnSpc>
              <a:spcBef>
                <a:spcPts val="0"/>
              </a:spcBef>
              <a:spcAft>
                <a:spcPts val="0"/>
              </a:spcAft>
              <a:buClr>
                <a:srgbClr val="000000"/>
              </a:buClr>
              <a:buSzPts val="1400"/>
              <a:buNone/>
              <a:defRPr/>
            </a:lvl3pPr>
            <a:lvl4pPr lvl="3" algn="l">
              <a:lnSpc>
                <a:spcPct val="90000"/>
              </a:lnSpc>
              <a:spcBef>
                <a:spcPts val="0"/>
              </a:spcBef>
              <a:spcAft>
                <a:spcPts val="0"/>
              </a:spcAft>
              <a:buClr>
                <a:srgbClr val="000000"/>
              </a:buClr>
              <a:buSzPts val="1400"/>
              <a:buNone/>
              <a:defRPr/>
            </a:lvl4pPr>
            <a:lvl5pPr lvl="4" algn="l">
              <a:lnSpc>
                <a:spcPct val="90000"/>
              </a:lnSpc>
              <a:spcBef>
                <a:spcPts val="0"/>
              </a:spcBef>
              <a:spcAft>
                <a:spcPts val="0"/>
              </a:spcAft>
              <a:buClr>
                <a:srgbClr val="000000"/>
              </a:buClr>
              <a:buSzPts val="1400"/>
              <a:buNone/>
              <a:defRPr/>
            </a:lvl5pPr>
            <a:lvl6pPr lvl="5" algn="l">
              <a:lnSpc>
                <a:spcPct val="90000"/>
              </a:lnSpc>
              <a:spcBef>
                <a:spcPts val="0"/>
              </a:spcBef>
              <a:spcAft>
                <a:spcPts val="0"/>
              </a:spcAft>
              <a:buClr>
                <a:srgbClr val="000000"/>
              </a:buClr>
              <a:buSzPts val="1400"/>
              <a:buNone/>
              <a:defRPr/>
            </a:lvl6pPr>
            <a:lvl7pPr lvl="6" algn="l">
              <a:lnSpc>
                <a:spcPct val="90000"/>
              </a:lnSpc>
              <a:spcBef>
                <a:spcPts val="0"/>
              </a:spcBef>
              <a:spcAft>
                <a:spcPts val="0"/>
              </a:spcAft>
              <a:buClr>
                <a:srgbClr val="000000"/>
              </a:buClr>
              <a:buSzPts val="1400"/>
              <a:buNone/>
              <a:defRPr/>
            </a:lvl7pPr>
            <a:lvl8pPr lvl="7" algn="l">
              <a:lnSpc>
                <a:spcPct val="90000"/>
              </a:lnSpc>
              <a:spcBef>
                <a:spcPts val="0"/>
              </a:spcBef>
              <a:spcAft>
                <a:spcPts val="0"/>
              </a:spcAft>
              <a:buClr>
                <a:srgbClr val="000000"/>
              </a:buClr>
              <a:buSzPts val="1400"/>
              <a:buNone/>
              <a:defRPr/>
            </a:lvl8pPr>
            <a:lvl9pPr lvl="8" algn="l">
              <a:lnSpc>
                <a:spcPct val="90000"/>
              </a:lnSpc>
              <a:spcBef>
                <a:spcPts val="0"/>
              </a:spcBef>
              <a:spcAft>
                <a:spcPts val="0"/>
              </a:spcAft>
              <a:buClr>
                <a:srgbClr val="000000"/>
              </a:buClr>
              <a:buSzPts val="1400"/>
              <a:buNone/>
              <a:defRPr/>
            </a:lvl9pPr>
          </a:lstStyle>
          <a:p/>
        </p:txBody>
      </p:sp>
      <p:sp>
        <p:nvSpPr>
          <p:cNvPr id="275" name="Google Shape;275;p71"/>
          <p:cNvSpPr txBox="1"/>
          <p:nvPr>
            <p:ph idx="1" type="body"/>
          </p:nvPr>
        </p:nvSpPr>
        <p:spPr>
          <a:xfrm>
            <a:off x="311700" y="2834124"/>
            <a:ext cx="8520600" cy="792600"/>
          </a:xfrm>
          <a:prstGeom prst="rect">
            <a:avLst/>
          </a:prstGeom>
          <a:noFill/>
          <a:ln>
            <a:noFill/>
          </a:ln>
        </p:spPr>
        <p:txBody>
          <a:bodyPr anchorCtr="0" anchor="t" bIns="91400" lIns="91400" spcFirstLastPara="1" rIns="91400" wrap="square" tIns="91400">
            <a:normAutofit/>
          </a:bodyPr>
          <a:lstStyle>
            <a:lvl1pPr indent="-228600" lvl="0" marL="457200" algn="ctr">
              <a:lnSpc>
                <a:spcPct val="100000"/>
              </a:lnSpc>
              <a:spcBef>
                <a:spcPts val="0"/>
              </a:spcBef>
              <a:spcAft>
                <a:spcPts val="0"/>
              </a:spcAft>
              <a:buClr>
                <a:srgbClr val="595959"/>
              </a:buClr>
              <a:buSzPts val="2800"/>
              <a:buFont typeface="Arial"/>
              <a:buNone/>
              <a:defRPr sz="2800">
                <a:solidFill>
                  <a:srgbClr val="595959"/>
                </a:solidFill>
                <a:latin typeface="Arial"/>
                <a:ea typeface="Arial"/>
                <a:cs typeface="Arial"/>
                <a:sym typeface="Arial"/>
              </a:defRPr>
            </a:lvl1pPr>
            <a:lvl2pPr indent="-228600" lvl="1" marL="914400" algn="ctr">
              <a:lnSpc>
                <a:spcPct val="100000"/>
              </a:lnSpc>
              <a:spcBef>
                <a:spcPts val="0"/>
              </a:spcBef>
              <a:spcAft>
                <a:spcPts val="0"/>
              </a:spcAft>
              <a:buClr>
                <a:srgbClr val="595959"/>
              </a:buClr>
              <a:buSzPts val="2800"/>
              <a:buFont typeface="Arial"/>
              <a:buNone/>
              <a:defRPr sz="2800">
                <a:solidFill>
                  <a:srgbClr val="595959"/>
                </a:solidFill>
                <a:latin typeface="Arial"/>
                <a:ea typeface="Arial"/>
                <a:cs typeface="Arial"/>
                <a:sym typeface="Arial"/>
              </a:defRPr>
            </a:lvl2pPr>
            <a:lvl3pPr indent="-228600" lvl="2" marL="1371600" algn="ctr">
              <a:lnSpc>
                <a:spcPct val="100000"/>
              </a:lnSpc>
              <a:spcBef>
                <a:spcPts val="0"/>
              </a:spcBef>
              <a:spcAft>
                <a:spcPts val="0"/>
              </a:spcAft>
              <a:buClr>
                <a:srgbClr val="595959"/>
              </a:buClr>
              <a:buSzPts val="2800"/>
              <a:buFont typeface="Arial"/>
              <a:buNone/>
              <a:defRPr sz="2800">
                <a:solidFill>
                  <a:srgbClr val="595959"/>
                </a:solidFill>
                <a:latin typeface="Arial"/>
                <a:ea typeface="Arial"/>
                <a:cs typeface="Arial"/>
                <a:sym typeface="Arial"/>
              </a:defRPr>
            </a:lvl3pPr>
            <a:lvl4pPr indent="-228600" lvl="3" marL="1828800" algn="ctr">
              <a:lnSpc>
                <a:spcPct val="100000"/>
              </a:lnSpc>
              <a:spcBef>
                <a:spcPts val="0"/>
              </a:spcBef>
              <a:spcAft>
                <a:spcPts val="0"/>
              </a:spcAft>
              <a:buClr>
                <a:srgbClr val="595959"/>
              </a:buClr>
              <a:buSzPts val="2800"/>
              <a:buFont typeface="Arial"/>
              <a:buNone/>
              <a:defRPr sz="2800">
                <a:solidFill>
                  <a:srgbClr val="595959"/>
                </a:solidFill>
                <a:latin typeface="Arial"/>
                <a:ea typeface="Arial"/>
                <a:cs typeface="Arial"/>
                <a:sym typeface="Arial"/>
              </a:defRPr>
            </a:lvl4pPr>
            <a:lvl5pPr indent="-228600" lvl="4" marL="2286000" algn="ctr">
              <a:lnSpc>
                <a:spcPct val="100000"/>
              </a:lnSpc>
              <a:spcBef>
                <a:spcPts val="0"/>
              </a:spcBef>
              <a:spcAft>
                <a:spcPts val="0"/>
              </a:spcAft>
              <a:buClr>
                <a:srgbClr val="595959"/>
              </a:buClr>
              <a:buSzPts val="2800"/>
              <a:buFont typeface="Arial"/>
              <a:buNone/>
              <a:defRPr sz="2800">
                <a:solidFill>
                  <a:srgbClr val="595959"/>
                </a:solidFill>
                <a:latin typeface="Arial"/>
                <a:ea typeface="Arial"/>
                <a:cs typeface="Arial"/>
                <a:sym typeface="Arial"/>
              </a:defRPr>
            </a:lvl5pPr>
            <a:lvl6pPr indent="-317500" lvl="5" marL="2743200" algn="l">
              <a:lnSpc>
                <a:spcPct val="90000"/>
              </a:lnSpc>
              <a:spcBef>
                <a:spcPts val="800"/>
              </a:spcBef>
              <a:spcAft>
                <a:spcPts val="0"/>
              </a:spcAft>
              <a:buClr>
                <a:srgbClr val="000000"/>
              </a:buClr>
              <a:buSzPts val="1400"/>
              <a:buChar char="•"/>
              <a:defRPr/>
            </a:lvl6pPr>
            <a:lvl7pPr indent="-317500" lvl="6" marL="3200400" algn="l">
              <a:lnSpc>
                <a:spcPct val="90000"/>
              </a:lnSpc>
              <a:spcBef>
                <a:spcPts val="800"/>
              </a:spcBef>
              <a:spcAft>
                <a:spcPts val="0"/>
              </a:spcAft>
              <a:buClr>
                <a:srgbClr val="000000"/>
              </a:buClr>
              <a:buSzPts val="1400"/>
              <a:buChar char="•"/>
              <a:defRPr/>
            </a:lvl7pPr>
            <a:lvl8pPr indent="-317500" lvl="7" marL="3657600" algn="l">
              <a:lnSpc>
                <a:spcPct val="90000"/>
              </a:lnSpc>
              <a:spcBef>
                <a:spcPts val="800"/>
              </a:spcBef>
              <a:spcAft>
                <a:spcPts val="0"/>
              </a:spcAft>
              <a:buClr>
                <a:srgbClr val="000000"/>
              </a:buClr>
              <a:buSzPts val="1400"/>
              <a:buChar char="•"/>
              <a:defRPr/>
            </a:lvl8pPr>
            <a:lvl9pPr indent="-317500" lvl="8" marL="4114800" algn="l">
              <a:lnSpc>
                <a:spcPct val="90000"/>
              </a:lnSpc>
              <a:spcBef>
                <a:spcPts val="800"/>
              </a:spcBef>
              <a:spcAft>
                <a:spcPts val="0"/>
              </a:spcAft>
              <a:buClr>
                <a:srgbClr val="000000"/>
              </a:buClr>
              <a:buSzPts val="1400"/>
              <a:buChar char="•"/>
              <a:defRPr/>
            </a:lvl9pPr>
          </a:lstStyle>
          <a:p/>
        </p:txBody>
      </p:sp>
      <p:sp>
        <p:nvSpPr>
          <p:cNvPr id="276" name="Google Shape;276;p71"/>
          <p:cNvSpPr txBox="1"/>
          <p:nvPr>
            <p:ph idx="12" type="sldNum"/>
          </p:nvPr>
        </p:nvSpPr>
        <p:spPr>
          <a:xfrm>
            <a:off x="8691126" y="4699142"/>
            <a:ext cx="330000" cy="321600"/>
          </a:xfrm>
          <a:prstGeom prst="rect">
            <a:avLst/>
          </a:prstGeom>
          <a:noFill/>
          <a:ln>
            <a:noFill/>
          </a:ln>
        </p:spPr>
        <p:txBody>
          <a:bodyPr anchorCtr="0" anchor="ctr" bIns="91400" lIns="91400" spcFirstLastPara="1" rIns="91400" wrap="square" tIns="91400">
            <a:normAutofit lnSpcReduction="10000"/>
          </a:bodyPr>
          <a:lstStyle>
            <a:lvl1pPr indent="0" lvl="0"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1pPr>
            <a:lvl2pPr indent="0" lvl="1"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2pPr>
            <a:lvl3pPr indent="0" lvl="2"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3pPr>
            <a:lvl4pPr indent="0" lvl="3"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4pPr>
            <a:lvl5pPr indent="0" lvl="4"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5pPr>
            <a:lvl6pPr indent="0" lvl="5"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6pPr>
            <a:lvl7pPr indent="0" lvl="6"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7pPr>
            <a:lvl8pPr indent="0" lvl="7"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8pPr>
            <a:lvl9pPr indent="0" lvl="8"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sz="900">
              <a:solidFill>
                <a:srgbClr val="888888"/>
              </a:solidFill>
              <a:latin typeface="Calibri"/>
              <a:ea typeface="Calibri"/>
              <a:cs typeface="Calibri"/>
              <a:sym typeface="Calibri"/>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1">
    <p:spTree>
      <p:nvGrpSpPr>
        <p:cNvPr id="277" name="Shape 277"/>
        <p:cNvGrpSpPr/>
        <p:nvPr/>
      </p:nvGrpSpPr>
      <p:grpSpPr>
        <a:xfrm>
          <a:off x="0" y="0"/>
          <a:ext cx="0" cy="0"/>
          <a:chOff x="0" y="0"/>
          <a:chExt cx="0" cy="0"/>
        </a:xfrm>
      </p:grpSpPr>
      <p:sp>
        <p:nvSpPr>
          <p:cNvPr id="278" name="Google Shape;278;p72"/>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279" name="Google Shape;279;p72"/>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280" name="Google Shape;280;p7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Image">
  <p:cSld name="1_Image">
    <p:bg>
      <p:bgPr>
        <a:solidFill>
          <a:srgbClr val="FFFFFF"/>
        </a:solidFill>
      </p:bgPr>
    </p:bg>
    <p:spTree>
      <p:nvGrpSpPr>
        <p:cNvPr id="281" name="Shape 281"/>
        <p:cNvGrpSpPr/>
        <p:nvPr/>
      </p:nvGrpSpPr>
      <p:grpSpPr>
        <a:xfrm>
          <a:off x="0" y="0"/>
          <a:ext cx="0" cy="0"/>
          <a:chOff x="0" y="0"/>
          <a:chExt cx="0" cy="0"/>
        </a:xfrm>
      </p:grpSpPr>
      <p:sp>
        <p:nvSpPr>
          <p:cNvPr id="282" name="Google Shape;282;p73"/>
          <p:cNvSpPr/>
          <p:nvPr/>
        </p:nvSpPr>
        <p:spPr>
          <a:xfrm>
            <a:off x="12" y="4750738"/>
            <a:ext cx="9141600" cy="48000"/>
          </a:xfrm>
          <a:prstGeom prst="rect">
            <a:avLst/>
          </a:prstGeom>
          <a:solidFill>
            <a:srgbClr val="EE6600"/>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414141"/>
              </a:buClr>
              <a:buSzPts val="1100"/>
              <a:buFont typeface="Helvetica Neue"/>
              <a:buNone/>
            </a:pPr>
            <a:r>
              <a:t/>
            </a:r>
            <a:endParaRPr b="0" i="0" sz="1400" u="none" cap="none" strike="noStrike">
              <a:solidFill>
                <a:srgbClr val="414141"/>
              </a:solidFill>
              <a:latin typeface="Arial"/>
              <a:ea typeface="Arial"/>
              <a:cs typeface="Arial"/>
              <a:sym typeface="Arial"/>
            </a:endParaRPr>
          </a:p>
        </p:txBody>
      </p:sp>
      <p:cxnSp>
        <p:nvCxnSpPr>
          <p:cNvPr id="283" name="Google Shape;283;p73"/>
          <p:cNvCxnSpPr/>
          <p:nvPr/>
        </p:nvCxnSpPr>
        <p:spPr>
          <a:xfrm>
            <a:off x="462820" y="562129"/>
            <a:ext cx="8218500" cy="0"/>
          </a:xfrm>
          <a:prstGeom prst="straightConnector1">
            <a:avLst/>
          </a:prstGeom>
          <a:noFill/>
          <a:ln cap="flat" cmpd="sng" w="9525">
            <a:solidFill>
              <a:srgbClr val="EE6600"/>
            </a:solidFill>
            <a:prstDash val="solid"/>
            <a:round/>
            <a:headEnd len="sm" w="sm" type="none"/>
            <a:tailEnd len="sm" w="sm" type="none"/>
          </a:ln>
        </p:spPr>
      </p:cxnSp>
      <p:sp>
        <p:nvSpPr>
          <p:cNvPr id="284" name="Google Shape;284;p73"/>
          <p:cNvSpPr txBox="1"/>
          <p:nvPr>
            <p:ph idx="1" type="body"/>
          </p:nvPr>
        </p:nvSpPr>
        <p:spPr>
          <a:xfrm>
            <a:off x="462821" y="845819"/>
            <a:ext cx="8218500" cy="3622200"/>
          </a:xfrm>
          <a:prstGeom prst="rect">
            <a:avLst/>
          </a:prstGeom>
          <a:noFill/>
          <a:ln>
            <a:noFill/>
          </a:ln>
        </p:spPr>
        <p:txBody>
          <a:bodyPr anchorCtr="0" anchor="t" bIns="68575" lIns="68575" spcFirstLastPara="1" rIns="68575" wrap="square" tIns="68575">
            <a:noAutofit/>
          </a:bodyPr>
          <a:lstStyle>
            <a:lvl1pPr indent="-228600" lvl="0" marL="457200" marR="0" algn="l">
              <a:lnSpc>
                <a:spcPct val="90000"/>
              </a:lnSpc>
              <a:spcBef>
                <a:spcPts val="900"/>
              </a:spcBef>
              <a:spcAft>
                <a:spcPts val="0"/>
              </a:spcAft>
              <a:buClr>
                <a:srgbClr val="414141"/>
              </a:buClr>
              <a:buSzPts val="1800"/>
              <a:buFont typeface="Arial"/>
              <a:buNone/>
              <a:defRPr b="0" i="0" sz="2400" u="none" cap="none" strike="noStrike">
                <a:solidFill>
                  <a:srgbClr val="414141"/>
                </a:solidFill>
                <a:latin typeface="Arial"/>
                <a:ea typeface="Arial"/>
                <a:cs typeface="Arial"/>
                <a:sym typeface="Arial"/>
              </a:defRPr>
            </a:lvl1pPr>
            <a:lvl2pPr indent="-342900" lvl="1" marL="914400" marR="0" algn="l">
              <a:lnSpc>
                <a:spcPct val="90000"/>
              </a:lnSpc>
              <a:spcBef>
                <a:spcPts val="900"/>
              </a:spcBef>
              <a:spcAft>
                <a:spcPts val="0"/>
              </a:spcAft>
              <a:buClr>
                <a:srgbClr val="414141"/>
              </a:buClr>
              <a:buSzPts val="1800"/>
              <a:buFont typeface="Arial"/>
              <a:buChar char="-"/>
              <a:defRPr b="0" i="0" sz="2400" u="none" cap="none" strike="noStrike">
                <a:solidFill>
                  <a:srgbClr val="414141"/>
                </a:solidFill>
                <a:latin typeface="Arial"/>
                <a:ea typeface="Arial"/>
                <a:cs typeface="Arial"/>
                <a:sym typeface="Arial"/>
              </a:defRPr>
            </a:lvl2pPr>
            <a:lvl3pPr indent="-342900" lvl="2" marL="1371600" marR="0" algn="l">
              <a:lnSpc>
                <a:spcPct val="90000"/>
              </a:lnSpc>
              <a:spcBef>
                <a:spcPts val="900"/>
              </a:spcBef>
              <a:spcAft>
                <a:spcPts val="0"/>
              </a:spcAft>
              <a:buClr>
                <a:srgbClr val="414141"/>
              </a:buClr>
              <a:buSzPts val="1800"/>
              <a:buFont typeface="Arial"/>
              <a:buChar char="▪"/>
              <a:defRPr b="0" i="0" sz="2400" u="none" cap="none" strike="noStrike">
                <a:solidFill>
                  <a:srgbClr val="414141"/>
                </a:solidFill>
                <a:latin typeface="Arial"/>
                <a:ea typeface="Arial"/>
                <a:cs typeface="Arial"/>
                <a:sym typeface="Arial"/>
              </a:defRPr>
            </a:lvl3pPr>
            <a:lvl4pPr indent="-342900" lvl="3" marL="1828800" marR="0" algn="l">
              <a:lnSpc>
                <a:spcPct val="90000"/>
              </a:lnSpc>
              <a:spcBef>
                <a:spcPts val="900"/>
              </a:spcBef>
              <a:spcAft>
                <a:spcPts val="0"/>
              </a:spcAft>
              <a:buClr>
                <a:srgbClr val="414141"/>
              </a:buClr>
              <a:buSzPts val="1800"/>
              <a:buFont typeface="Arial"/>
              <a:buChar char="◦"/>
              <a:defRPr b="0" i="0" sz="2400" u="none" cap="none" strike="noStrike">
                <a:solidFill>
                  <a:srgbClr val="414141"/>
                </a:solidFill>
                <a:latin typeface="Arial"/>
                <a:ea typeface="Arial"/>
                <a:cs typeface="Arial"/>
                <a:sym typeface="Arial"/>
              </a:defRPr>
            </a:lvl4pPr>
            <a:lvl5pPr indent="-342900" lvl="4" marL="2286000" marR="0" algn="l">
              <a:lnSpc>
                <a:spcPct val="90000"/>
              </a:lnSpc>
              <a:spcBef>
                <a:spcPts val="900"/>
              </a:spcBef>
              <a:spcAft>
                <a:spcPts val="0"/>
              </a:spcAft>
              <a:buClr>
                <a:srgbClr val="414141"/>
              </a:buClr>
              <a:buSzPts val="1800"/>
              <a:buFont typeface="Arial"/>
              <a:buChar char="◦"/>
              <a:defRPr b="0" i="0" sz="2400" u="none" cap="none" strike="noStrike">
                <a:solidFill>
                  <a:srgbClr val="414141"/>
                </a:solidFill>
                <a:latin typeface="Arial"/>
                <a:ea typeface="Arial"/>
                <a:cs typeface="Arial"/>
                <a:sym typeface="Arial"/>
              </a:defRPr>
            </a:lvl5pPr>
            <a:lvl6pPr indent="-457200" lvl="5" marL="2743200" marR="0" algn="l">
              <a:lnSpc>
                <a:spcPct val="80000"/>
              </a:lnSpc>
              <a:spcBef>
                <a:spcPts val="1100"/>
              </a:spcBef>
              <a:spcAft>
                <a:spcPts val="0"/>
              </a:spcAft>
              <a:buClr>
                <a:srgbClr val="FFFFFF"/>
              </a:buClr>
              <a:buSzPts val="3600"/>
              <a:buFont typeface="Source Sans Pro"/>
              <a:buChar char="•"/>
              <a:defRPr b="1" i="0" sz="4800" u="none" cap="none" strike="noStrike">
                <a:solidFill>
                  <a:srgbClr val="FFFFFF"/>
                </a:solidFill>
                <a:latin typeface="Source Sans Pro"/>
                <a:ea typeface="Source Sans Pro"/>
                <a:cs typeface="Source Sans Pro"/>
                <a:sym typeface="Source Sans Pro"/>
              </a:defRPr>
            </a:lvl6pPr>
            <a:lvl7pPr indent="-457200" lvl="6" marL="3200400" marR="0" algn="l">
              <a:lnSpc>
                <a:spcPct val="80000"/>
              </a:lnSpc>
              <a:spcBef>
                <a:spcPts val="1100"/>
              </a:spcBef>
              <a:spcAft>
                <a:spcPts val="0"/>
              </a:spcAft>
              <a:buClr>
                <a:srgbClr val="FFFFFF"/>
              </a:buClr>
              <a:buSzPts val="3600"/>
              <a:buFont typeface="Source Sans Pro"/>
              <a:buChar char="•"/>
              <a:defRPr b="1" i="0" sz="4800" u="none" cap="none" strike="noStrike">
                <a:solidFill>
                  <a:srgbClr val="FFFFFF"/>
                </a:solidFill>
                <a:latin typeface="Source Sans Pro"/>
                <a:ea typeface="Source Sans Pro"/>
                <a:cs typeface="Source Sans Pro"/>
                <a:sym typeface="Source Sans Pro"/>
              </a:defRPr>
            </a:lvl7pPr>
            <a:lvl8pPr indent="-457200" lvl="7" marL="3657600" marR="0" algn="l">
              <a:lnSpc>
                <a:spcPct val="80000"/>
              </a:lnSpc>
              <a:spcBef>
                <a:spcPts val="1100"/>
              </a:spcBef>
              <a:spcAft>
                <a:spcPts val="0"/>
              </a:spcAft>
              <a:buClr>
                <a:srgbClr val="FFFFFF"/>
              </a:buClr>
              <a:buSzPts val="3600"/>
              <a:buFont typeface="Source Sans Pro"/>
              <a:buChar char="•"/>
              <a:defRPr b="1" i="0" sz="4800" u="none" cap="none" strike="noStrike">
                <a:solidFill>
                  <a:srgbClr val="FFFFFF"/>
                </a:solidFill>
                <a:latin typeface="Source Sans Pro"/>
                <a:ea typeface="Source Sans Pro"/>
                <a:cs typeface="Source Sans Pro"/>
                <a:sym typeface="Source Sans Pro"/>
              </a:defRPr>
            </a:lvl8pPr>
            <a:lvl9pPr indent="-457200" lvl="8" marL="4114800" marR="0" algn="l">
              <a:lnSpc>
                <a:spcPct val="80000"/>
              </a:lnSpc>
              <a:spcBef>
                <a:spcPts val="1100"/>
              </a:spcBef>
              <a:spcAft>
                <a:spcPts val="0"/>
              </a:spcAft>
              <a:buClr>
                <a:srgbClr val="FFFFFF"/>
              </a:buClr>
              <a:buSzPts val="3600"/>
              <a:buFont typeface="Source Sans Pro"/>
              <a:buChar char="•"/>
              <a:defRPr b="1" i="0" sz="4800" u="none" cap="none" strike="noStrike">
                <a:solidFill>
                  <a:srgbClr val="FFFFFF"/>
                </a:solidFill>
                <a:latin typeface="Source Sans Pro"/>
                <a:ea typeface="Source Sans Pro"/>
                <a:cs typeface="Source Sans Pro"/>
                <a:sym typeface="Source Sans Pro"/>
              </a:defRPr>
            </a:lvl9pPr>
          </a:lstStyle>
          <a:p/>
        </p:txBody>
      </p:sp>
      <p:sp>
        <p:nvSpPr>
          <p:cNvPr id="285" name="Google Shape;285;p73"/>
          <p:cNvSpPr txBox="1"/>
          <p:nvPr>
            <p:ph type="title"/>
          </p:nvPr>
        </p:nvSpPr>
        <p:spPr>
          <a:xfrm>
            <a:off x="462821" y="128495"/>
            <a:ext cx="8218500" cy="393900"/>
          </a:xfrm>
          <a:prstGeom prst="rect">
            <a:avLst/>
          </a:prstGeom>
          <a:noFill/>
          <a:ln>
            <a:noFill/>
          </a:ln>
        </p:spPr>
        <p:txBody>
          <a:bodyPr anchorCtr="0" anchor="t" bIns="68575" lIns="68575" spcFirstLastPara="1" rIns="68575" wrap="square" tIns="68575">
            <a:noAutofit/>
          </a:bodyPr>
          <a:lstStyle>
            <a:lvl1pPr lvl="0" marR="0" algn="l">
              <a:lnSpc>
                <a:spcPct val="90000"/>
              </a:lnSpc>
              <a:spcBef>
                <a:spcPts val="0"/>
              </a:spcBef>
              <a:spcAft>
                <a:spcPts val="0"/>
              </a:spcAft>
              <a:buClr>
                <a:srgbClr val="000000"/>
              </a:buClr>
              <a:buSzPts val="2400"/>
              <a:buFont typeface="Arial"/>
              <a:buNone/>
              <a:defRPr b="0" i="0" sz="3200" u="none" cap="none" strike="noStrike">
                <a:solidFill>
                  <a:srgbClr val="000000"/>
                </a:solidFill>
                <a:latin typeface="Arial"/>
                <a:ea typeface="Arial"/>
                <a:cs typeface="Arial"/>
                <a:sym typeface="Arial"/>
              </a:defRPr>
            </a:lvl1pPr>
            <a:lvl2pPr lvl="1" marR="0" algn="ctr">
              <a:lnSpc>
                <a:spcPct val="100000"/>
              </a:lnSpc>
              <a:spcBef>
                <a:spcPts val="0"/>
              </a:spcBef>
              <a:spcAft>
                <a:spcPts val="0"/>
              </a:spcAft>
              <a:buClr>
                <a:srgbClr val="414141"/>
              </a:buClr>
              <a:buSzPts val="3300"/>
              <a:buFont typeface="Source Sans Pro"/>
              <a:buNone/>
              <a:defRPr b="1" i="0" sz="4400" u="none" cap="none" strike="noStrike">
                <a:solidFill>
                  <a:srgbClr val="414141"/>
                </a:solidFill>
                <a:latin typeface="Source Sans Pro"/>
                <a:ea typeface="Source Sans Pro"/>
                <a:cs typeface="Source Sans Pro"/>
                <a:sym typeface="Source Sans Pro"/>
              </a:defRPr>
            </a:lvl2pPr>
            <a:lvl3pPr lvl="2" marR="0" algn="ctr">
              <a:lnSpc>
                <a:spcPct val="100000"/>
              </a:lnSpc>
              <a:spcBef>
                <a:spcPts val="0"/>
              </a:spcBef>
              <a:spcAft>
                <a:spcPts val="0"/>
              </a:spcAft>
              <a:buClr>
                <a:srgbClr val="414141"/>
              </a:buClr>
              <a:buSzPts val="3300"/>
              <a:buFont typeface="Source Sans Pro"/>
              <a:buNone/>
              <a:defRPr b="1" i="0" sz="4400" u="none" cap="none" strike="noStrike">
                <a:solidFill>
                  <a:srgbClr val="414141"/>
                </a:solidFill>
                <a:latin typeface="Source Sans Pro"/>
                <a:ea typeface="Source Sans Pro"/>
                <a:cs typeface="Source Sans Pro"/>
                <a:sym typeface="Source Sans Pro"/>
              </a:defRPr>
            </a:lvl3pPr>
            <a:lvl4pPr lvl="3" marR="0" algn="ctr">
              <a:lnSpc>
                <a:spcPct val="100000"/>
              </a:lnSpc>
              <a:spcBef>
                <a:spcPts val="0"/>
              </a:spcBef>
              <a:spcAft>
                <a:spcPts val="0"/>
              </a:spcAft>
              <a:buClr>
                <a:srgbClr val="414141"/>
              </a:buClr>
              <a:buSzPts val="3300"/>
              <a:buFont typeface="Source Sans Pro"/>
              <a:buNone/>
              <a:defRPr b="1" i="0" sz="4400" u="none" cap="none" strike="noStrike">
                <a:solidFill>
                  <a:srgbClr val="414141"/>
                </a:solidFill>
                <a:latin typeface="Source Sans Pro"/>
                <a:ea typeface="Source Sans Pro"/>
                <a:cs typeface="Source Sans Pro"/>
                <a:sym typeface="Source Sans Pro"/>
              </a:defRPr>
            </a:lvl4pPr>
            <a:lvl5pPr lvl="4" marR="0" algn="ctr">
              <a:lnSpc>
                <a:spcPct val="100000"/>
              </a:lnSpc>
              <a:spcBef>
                <a:spcPts val="0"/>
              </a:spcBef>
              <a:spcAft>
                <a:spcPts val="0"/>
              </a:spcAft>
              <a:buClr>
                <a:srgbClr val="414141"/>
              </a:buClr>
              <a:buSzPts val="3300"/>
              <a:buFont typeface="Source Sans Pro"/>
              <a:buNone/>
              <a:defRPr b="1" i="0" sz="4400" u="none" cap="none" strike="noStrike">
                <a:solidFill>
                  <a:srgbClr val="414141"/>
                </a:solidFill>
                <a:latin typeface="Source Sans Pro"/>
                <a:ea typeface="Source Sans Pro"/>
                <a:cs typeface="Source Sans Pro"/>
                <a:sym typeface="Source Sans Pro"/>
              </a:defRPr>
            </a:lvl5pPr>
            <a:lvl6pPr lvl="5" marR="0" algn="ctr">
              <a:lnSpc>
                <a:spcPct val="100000"/>
              </a:lnSpc>
              <a:spcBef>
                <a:spcPts val="0"/>
              </a:spcBef>
              <a:spcAft>
                <a:spcPts val="0"/>
              </a:spcAft>
              <a:buClr>
                <a:srgbClr val="414141"/>
              </a:buClr>
              <a:buSzPts val="3300"/>
              <a:buFont typeface="Source Sans Pro"/>
              <a:buNone/>
              <a:defRPr b="1" i="0" sz="4400" u="none" cap="none" strike="noStrike">
                <a:solidFill>
                  <a:srgbClr val="414141"/>
                </a:solidFill>
                <a:latin typeface="Source Sans Pro"/>
                <a:ea typeface="Source Sans Pro"/>
                <a:cs typeface="Source Sans Pro"/>
                <a:sym typeface="Source Sans Pro"/>
              </a:defRPr>
            </a:lvl6pPr>
            <a:lvl7pPr lvl="6" marR="0" algn="ctr">
              <a:lnSpc>
                <a:spcPct val="100000"/>
              </a:lnSpc>
              <a:spcBef>
                <a:spcPts val="0"/>
              </a:spcBef>
              <a:spcAft>
                <a:spcPts val="0"/>
              </a:spcAft>
              <a:buClr>
                <a:srgbClr val="414141"/>
              </a:buClr>
              <a:buSzPts val="3300"/>
              <a:buFont typeface="Source Sans Pro"/>
              <a:buNone/>
              <a:defRPr b="1" i="0" sz="4400" u="none" cap="none" strike="noStrike">
                <a:solidFill>
                  <a:srgbClr val="414141"/>
                </a:solidFill>
                <a:latin typeface="Source Sans Pro"/>
                <a:ea typeface="Source Sans Pro"/>
                <a:cs typeface="Source Sans Pro"/>
                <a:sym typeface="Source Sans Pro"/>
              </a:defRPr>
            </a:lvl7pPr>
            <a:lvl8pPr lvl="7" marR="0" algn="ctr">
              <a:lnSpc>
                <a:spcPct val="100000"/>
              </a:lnSpc>
              <a:spcBef>
                <a:spcPts val="0"/>
              </a:spcBef>
              <a:spcAft>
                <a:spcPts val="0"/>
              </a:spcAft>
              <a:buClr>
                <a:srgbClr val="414141"/>
              </a:buClr>
              <a:buSzPts val="3300"/>
              <a:buFont typeface="Source Sans Pro"/>
              <a:buNone/>
              <a:defRPr b="1" i="0" sz="4400" u="none" cap="none" strike="noStrike">
                <a:solidFill>
                  <a:srgbClr val="414141"/>
                </a:solidFill>
                <a:latin typeface="Source Sans Pro"/>
                <a:ea typeface="Source Sans Pro"/>
                <a:cs typeface="Source Sans Pro"/>
                <a:sym typeface="Source Sans Pro"/>
              </a:defRPr>
            </a:lvl8pPr>
            <a:lvl9pPr lvl="8" marR="0" algn="ctr">
              <a:lnSpc>
                <a:spcPct val="100000"/>
              </a:lnSpc>
              <a:spcBef>
                <a:spcPts val="0"/>
              </a:spcBef>
              <a:spcAft>
                <a:spcPts val="0"/>
              </a:spcAft>
              <a:buClr>
                <a:srgbClr val="414141"/>
              </a:buClr>
              <a:buSzPts val="3300"/>
              <a:buFont typeface="Source Sans Pro"/>
              <a:buNone/>
              <a:defRPr b="1" i="0" sz="4400" u="none" cap="none" strike="noStrike">
                <a:solidFill>
                  <a:srgbClr val="414141"/>
                </a:solidFill>
                <a:latin typeface="Source Sans Pro"/>
                <a:ea typeface="Source Sans Pro"/>
                <a:cs typeface="Source Sans Pro"/>
                <a:sym typeface="Source Sans Pro"/>
              </a:defRPr>
            </a:lvl9pPr>
          </a:lstStyle>
          <a:p/>
        </p:txBody>
      </p:sp>
      <p:pic>
        <p:nvPicPr>
          <p:cNvPr id="286" name="Google Shape;286;p73"/>
          <p:cNvPicPr preferRelativeResize="0"/>
          <p:nvPr/>
        </p:nvPicPr>
        <p:blipFill rotWithShape="1">
          <a:blip r:embed="rId2">
            <a:alphaModFix/>
          </a:blip>
          <a:srcRect b="0" l="0" r="0" t="0"/>
          <a:stretch/>
        </p:blipFill>
        <p:spPr>
          <a:xfrm>
            <a:off x="0" y="1"/>
            <a:ext cx="9143999" cy="50189"/>
          </a:xfrm>
          <a:prstGeom prst="rect">
            <a:avLst/>
          </a:prstGeom>
          <a:noFill/>
          <a:ln>
            <a:noFill/>
          </a:ln>
        </p:spPr>
      </p:pic>
      <p:sp>
        <p:nvSpPr>
          <p:cNvPr id="287" name="Google Shape;287;p73"/>
          <p:cNvSpPr txBox="1"/>
          <p:nvPr>
            <p:ph idx="12" type="sldNum"/>
          </p:nvPr>
        </p:nvSpPr>
        <p:spPr>
          <a:xfrm>
            <a:off x="4441669" y="4840928"/>
            <a:ext cx="250800" cy="241500"/>
          </a:xfrm>
          <a:prstGeom prst="rect">
            <a:avLst/>
          </a:prstGeom>
          <a:noFill/>
          <a:ln>
            <a:noFill/>
          </a:ln>
        </p:spPr>
        <p:txBody>
          <a:bodyPr anchorCtr="0" anchor="ctr" bIns="25700" lIns="25700" spcFirstLastPara="1" rIns="25700" wrap="square" tIns="25700">
            <a:noAutofit/>
          </a:bodyPr>
          <a:lstStyle>
            <a:lvl1pPr indent="0" lvl="0" marL="0" marR="0" algn="ctr">
              <a:lnSpc>
                <a:spcPct val="100000"/>
              </a:lnSpc>
              <a:spcBef>
                <a:spcPts val="0"/>
              </a:spcBef>
              <a:spcAft>
                <a:spcPts val="0"/>
              </a:spcAft>
              <a:buClr>
                <a:srgbClr val="0D0D0D"/>
              </a:buClr>
              <a:buSzPts val="900"/>
              <a:buFont typeface="Arial"/>
              <a:buNone/>
              <a:defRPr b="0" i="0" sz="1200" u="none" cap="none" strike="noStrike">
                <a:solidFill>
                  <a:srgbClr val="0D0D0D"/>
                </a:solidFill>
                <a:latin typeface="Arial"/>
                <a:ea typeface="Arial"/>
                <a:cs typeface="Arial"/>
                <a:sym typeface="Arial"/>
              </a:defRPr>
            </a:lvl1pPr>
            <a:lvl2pPr indent="0" lvl="1" marL="0" marR="0" algn="ctr">
              <a:lnSpc>
                <a:spcPct val="100000"/>
              </a:lnSpc>
              <a:spcBef>
                <a:spcPts val="0"/>
              </a:spcBef>
              <a:spcAft>
                <a:spcPts val="0"/>
              </a:spcAft>
              <a:buClr>
                <a:srgbClr val="0D0D0D"/>
              </a:buClr>
              <a:buSzPts val="900"/>
              <a:buFont typeface="Arial"/>
              <a:buNone/>
              <a:defRPr b="0" i="0" sz="1200" u="none" cap="none" strike="noStrike">
                <a:solidFill>
                  <a:srgbClr val="0D0D0D"/>
                </a:solidFill>
                <a:latin typeface="Arial"/>
                <a:ea typeface="Arial"/>
                <a:cs typeface="Arial"/>
                <a:sym typeface="Arial"/>
              </a:defRPr>
            </a:lvl2pPr>
            <a:lvl3pPr indent="0" lvl="2" marL="0" marR="0" algn="ctr">
              <a:lnSpc>
                <a:spcPct val="100000"/>
              </a:lnSpc>
              <a:spcBef>
                <a:spcPts val="0"/>
              </a:spcBef>
              <a:spcAft>
                <a:spcPts val="0"/>
              </a:spcAft>
              <a:buClr>
                <a:srgbClr val="0D0D0D"/>
              </a:buClr>
              <a:buSzPts val="900"/>
              <a:buFont typeface="Arial"/>
              <a:buNone/>
              <a:defRPr b="0" i="0" sz="1200" u="none" cap="none" strike="noStrike">
                <a:solidFill>
                  <a:srgbClr val="0D0D0D"/>
                </a:solidFill>
                <a:latin typeface="Arial"/>
                <a:ea typeface="Arial"/>
                <a:cs typeface="Arial"/>
                <a:sym typeface="Arial"/>
              </a:defRPr>
            </a:lvl3pPr>
            <a:lvl4pPr indent="0" lvl="3" marL="0" marR="0" algn="ctr">
              <a:lnSpc>
                <a:spcPct val="100000"/>
              </a:lnSpc>
              <a:spcBef>
                <a:spcPts val="0"/>
              </a:spcBef>
              <a:spcAft>
                <a:spcPts val="0"/>
              </a:spcAft>
              <a:buClr>
                <a:srgbClr val="0D0D0D"/>
              </a:buClr>
              <a:buSzPts val="900"/>
              <a:buFont typeface="Arial"/>
              <a:buNone/>
              <a:defRPr b="0" i="0" sz="1200" u="none" cap="none" strike="noStrike">
                <a:solidFill>
                  <a:srgbClr val="0D0D0D"/>
                </a:solidFill>
                <a:latin typeface="Arial"/>
                <a:ea typeface="Arial"/>
                <a:cs typeface="Arial"/>
                <a:sym typeface="Arial"/>
              </a:defRPr>
            </a:lvl4pPr>
            <a:lvl5pPr indent="0" lvl="4" marL="0" marR="0" algn="ctr">
              <a:lnSpc>
                <a:spcPct val="100000"/>
              </a:lnSpc>
              <a:spcBef>
                <a:spcPts val="0"/>
              </a:spcBef>
              <a:spcAft>
                <a:spcPts val="0"/>
              </a:spcAft>
              <a:buClr>
                <a:srgbClr val="0D0D0D"/>
              </a:buClr>
              <a:buSzPts val="900"/>
              <a:buFont typeface="Arial"/>
              <a:buNone/>
              <a:defRPr b="0" i="0" sz="1200" u="none" cap="none" strike="noStrike">
                <a:solidFill>
                  <a:srgbClr val="0D0D0D"/>
                </a:solidFill>
                <a:latin typeface="Arial"/>
                <a:ea typeface="Arial"/>
                <a:cs typeface="Arial"/>
                <a:sym typeface="Arial"/>
              </a:defRPr>
            </a:lvl5pPr>
            <a:lvl6pPr indent="0" lvl="5" marL="0" marR="0" algn="ctr">
              <a:lnSpc>
                <a:spcPct val="100000"/>
              </a:lnSpc>
              <a:spcBef>
                <a:spcPts val="0"/>
              </a:spcBef>
              <a:spcAft>
                <a:spcPts val="0"/>
              </a:spcAft>
              <a:buClr>
                <a:srgbClr val="0D0D0D"/>
              </a:buClr>
              <a:buSzPts val="900"/>
              <a:buFont typeface="Arial"/>
              <a:buNone/>
              <a:defRPr b="0" i="0" sz="1200" u="none" cap="none" strike="noStrike">
                <a:solidFill>
                  <a:srgbClr val="0D0D0D"/>
                </a:solidFill>
                <a:latin typeface="Arial"/>
                <a:ea typeface="Arial"/>
                <a:cs typeface="Arial"/>
                <a:sym typeface="Arial"/>
              </a:defRPr>
            </a:lvl6pPr>
            <a:lvl7pPr indent="0" lvl="6" marL="0" marR="0" algn="ctr">
              <a:lnSpc>
                <a:spcPct val="100000"/>
              </a:lnSpc>
              <a:spcBef>
                <a:spcPts val="0"/>
              </a:spcBef>
              <a:spcAft>
                <a:spcPts val="0"/>
              </a:spcAft>
              <a:buClr>
                <a:srgbClr val="0D0D0D"/>
              </a:buClr>
              <a:buSzPts val="900"/>
              <a:buFont typeface="Arial"/>
              <a:buNone/>
              <a:defRPr b="0" i="0" sz="1200" u="none" cap="none" strike="noStrike">
                <a:solidFill>
                  <a:srgbClr val="0D0D0D"/>
                </a:solidFill>
                <a:latin typeface="Arial"/>
                <a:ea typeface="Arial"/>
                <a:cs typeface="Arial"/>
                <a:sym typeface="Arial"/>
              </a:defRPr>
            </a:lvl7pPr>
            <a:lvl8pPr indent="0" lvl="7" marL="0" marR="0" algn="ctr">
              <a:lnSpc>
                <a:spcPct val="100000"/>
              </a:lnSpc>
              <a:spcBef>
                <a:spcPts val="0"/>
              </a:spcBef>
              <a:spcAft>
                <a:spcPts val="0"/>
              </a:spcAft>
              <a:buClr>
                <a:srgbClr val="0D0D0D"/>
              </a:buClr>
              <a:buSzPts val="900"/>
              <a:buFont typeface="Arial"/>
              <a:buNone/>
              <a:defRPr b="0" i="0" sz="1200" u="none" cap="none" strike="noStrike">
                <a:solidFill>
                  <a:srgbClr val="0D0D0D"/>
                </a:solidFill>
                <a:latin typeface="Arial"/>
                <a:ea typeface="Arial"/>
                <a:cs typeface="Arial"/>
                <a:sym typeface="Arial"/>
              </a:defRPr>
            </a:lvl8pPr>
            <a:lvl9pPr indent="0" lvl="8" marL="0" marR="0" algn="ctr">
              <a:lnSpc>
                <a:spcPct val="100000"/>
              </a:lnSpc>
              <a:spcBef>
                <a:spcPts val="0"/>
              </a:spcBef>
              <a:spcAft>
                <a:spcPts val="0"/>
              </a:spcAft>
              <a:buClr>
                <a:srgbClr val="0D0D0D"/>
              </a:buClr>
              <a:buSzPts val="900"/>
              <a:buFont typeface="Arial"/>
              <a:buNone/>
              <a:defRPr b="0" i="0" sz="1200" u="none" cap="none" strike="noStrike">
                <a:solidFill>
                  <a:srgbClr val="0D0D0D"/>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289" name="Shape 289"/>
        <p:cNvGrpSpPr/>
        <p:nvPr/>
      </p:nvGrpSpPr>
      <p:grpSpPr>
        <a:xfrm>
          <a:off x="0" y="0"/>
          <a:ext cx="0" cy="0"/>
          <a:chOff x="0" y="0"/>
          <a:chExt cx="0" cy="0"/>
        </a:xfrm>
      </p:grpSpPr>
      <p:sp>
        <p:nvSpPr>
          <p:cNvPr id="290" name="Google Shape;290;p75"/>
          <p:cNvSpPr/>
          <p:nvPr>
            <p:ph idx="2" type="pic"/>
          </p:nvPr>
        </p:nvSpPr>
        <p:spPr>
          <a:xfrm>
            <a:off x="0" y="0"/>
            <a:ext cx="9144000" cy="5143500"/>
          </a:xfrm>
          <a:prstGeom prst="rect">
            <a:avLst/>
          </a:prstGeom>
          <a:noFill/>
          <a:ln>
            <a:noFill/>
          </a:ln>
        </p:spPr>
      </p:sp>
    </p:spTree>
  </p:cSld>
  <p:clrMapOvr>
    <a:masterClrMapping/>
  </p:clrMapOvr>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 Header">
    <p:spTree>
      <p:nvGrpSpPr>
        <p:cNvPr id="291" name="Shape 291"/>
        <p:cNvGrpSpPr/>
        <p:nvPr/>
      </p:nvGrpSpPr>
      <p:grpSpPr>
        <a:xfrm>
          <a:off x="0" y="0"/>
          <a:ext cx="0" cy="0"/>
          <a:chOff x="0" y="0"/>
          <a:chExt cx="0" cy="0"/>
        </a:xfrm>
      </p:grpSpPr>
    </p:spTree>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Blank" type="blank">
  <p:cSld name="BLANK">
    <p:spTree>
      <p:nvGrpSpPr>
        <p:cNvPr id="292" name="Shape 292"/>
        <p:cNvGrpSpPr/>
        <p:nvPr/>
      </p:nvGrpSpPr>
      <p:grpSpPr>
        <a:xfrm>
          <a:off x="0" y="0"/>
          <a:ext cx="0" cy="0"/>
          <a:chOff x="0" y="0"/>
          <a:chExt cx="0" cy="0"/>
        </a:xfrm>
      </p:grpSpPr>
      <p:sp>
        <p:nvSpPr>
          <p:cNvPr id="293" name="Google Shape;293;p77"/>
          <p:cNvSpPr txBox="1"/>
          <p:nvPr>
            <p:ph idx="10" type="dt"/>
          </p:nvPr>
        </p:nvSpPr>
        <p:spPr>
          <a:xfrm>
            <a:off x="0" y="0"/>
            <a:ext cx="1500000" cy="1499700"/>
          </a:xfrm>
          <a:prstGeom prst="rect">
            <a:avLst/>
          </a:prstGeom>
          <a:noFill/>
          <a:ln>
            <a:noFill/>
          </a:ln>
        </p:spPr>
        <p:txBody>
          <a:bodyPr anchorCtr="0" anchor="t" bIns="22850" lIns="45700" spcFirstLastPara="1" rIns="45700" wrap="square" tIns="22850">
            <a:noAutofit/>
          </a:bodyPr>
          <a:lstStyle>
            <a:lvl1pPr lvl="0" marR="0" algn="l">
              <a:spcBef>
                <a:spcPts val="0"/>
              </a:spcBef>
              <a:spcAft>
                <a:spcPts val="0"/>
              </a:spcAft>
              <a:buSzPts val="700"/>
              <a:buNone/>
              <a:defRPr sz="1300">
                <a:solidFill>
                  <a:schemeClr val="dk1"/>
                </a:solidFill>
                <a:latin typeface="Open Sans"/>
                <a:ea typeface="Open Sans"/>
                <a:cs typeface="Open Sans"/>
                <a:sym typeface="Open Sans"/>
              </a:defRPr>
            </a:lvl1pPr>
            <a:lvl2pPr lvl="1" marR="0" algn="l">
              <a:spcBef>
                <a:spcPts val="0"/>
              </a:spcBef>
              <a:spcAft>
                <a:spcPts val="0"/>
              </a:spcAft>
              <a:buSzPts val="700"/>
              <a:buNone/>
              <a:defRPr b="0" i="0" sz="1300" u="none" cap="none" strike="noStrike">
                <a:solidFill>
                  <a:schemeClr val="dk1"/>
                </a:solidFill>
                <a:latin typeface="Open Sans"/>
                <a:ea typeface="Open Sans"/>
                <a:cs typeface="Open Sans"/>
                <a:sym typeface="Open Sans"/>
              </a:defRPr>
            </a:lvl2pPr>
            <a:lvl3pPr lvl="2" marR="0" algn="l">
              <a:spcBef>
                <a:spcPts val="0"/>
              </a:spcBef>
              <a:spcAft>
                <a:spcPts val="0"/>
              </a:spcAft>
              <a:buSzPts val="700"/>
              <a:buNone/>
              <a:defRPr b="0" i="0" sz="1300" u="none" cap="none" strike="noStrike">
                <a:solidFill>
                  <a:schemeClr val="dk1"/>
                </a:solidFill>
                <a:latin typeface="Open Sans"/>
                <a:ea typeface="Open Sans"/>
                <a:cs typeface="Open Sans"/>
                <a:sym typeface="Open Sans"/>
              </a:defRPr>
            </a:lvl3pPr>
            <a:lvl4pPr lvl="3" marR="0" algn="l">
              <a:spcBef>
                <a:spcPts val="0"/>
              </a:spcBef>
              <a:spcAft>
                <a:spcPts val="0"/>
              </a:spcAft>
              <a:buSzPts val="700"/>
              <a:buNone/>
              <a:defRPr b="0" i="0" sz="1300" u="none" cap="none" strike="noStrike">
                <a:solidFill>
                  <a:schemeClr val="dk1"/>
                </a:solidFill>
                <a:latin typeface="Open Sans"/>
                <a:ea typeface="Open Sans"/>
                <a:cs typeface="Open Sans"/>
                <a:sym typeface="Open Sans"/>
              </a:defRPr>
            </a:lvl4pPr>
            <a:lvl5pPr lvl="4" marR="0" algn="l">
              <a:spcBef>
                <a:spcPts val="0"/>
              </a:spcBef>
              <a:spcAft>
                <a:spcPts val="0"/>
              </a:spcAft>
              <a:buSzPts val="700"/>
              <a:buNone/>
              <a:defRPr b="0" i="0" sz="1300" u="none" cap="none" strike="noStrike">
                <a:solidFill>
                  <a:schemeClr val="dk1"/>
                </a:solidFill>
                <a:latin typeface="Open Sans"/>
                <a:ea typeface="Open Sans"/>
                <a:cs typeface="Open Sans"/>
                <a:sym typeface="Open Sans"/>
              </a:defRPr>
            </a:lvl5pPr>
            <a:lvl6pPr lvl="5" marR="0" algn="l">
              <a:spcBef>
                <a:spcPts val="0"/>
              </a:spcBef>
              <a:spcAft>
                <a:spcPts val="0"/>
              </a:spcAft>
              <a:buSzPts val="700"/>
              <a:buNone/>
              <a:defRPr b="0" i="0" sz="1300" u="none" cap="none" strike="noStrike">
                <a:solidFill>
                  <a:schemeClr val="dk1"/>
                </a:solidFill>
                <a:latin typeface="Open Sans"/>
                <a:ea typeface="Open Sans"/>
                <a:cs typeface="Open Sans"/>
                <a:sym typeface="Open Sans"/>
              </a:defRPr>
            </a:lvl6pPr>
            <a:lvl7pPr lvl="6" marR="0" algn="l">
              <a:spcBef>
                <a:spcPts val="0"/>
              </a:spcBef>
              <a:spcAft>
                <a:spcPts val="0"/>
              </a:spcAft>
              <a:buSzPts val="700"/>
              <a:buNone/>
              <a:defRPr b="0" i="0" sz="1300" u="none" cap="none" strike="noStrike">
                <a:solidFill>
                  <a:schemeClr val="dk1"/>
                </a:solidFill>
                <a:latin typeface="Open Sans"/>
                <a:ea typeface="Open Sans"/>
                <a:cs typeface="Open Sans"/>
                <a:sym typeface="Open Sans"/>
              </a:defRPr>
            </a:lvl7pPr>
            <a:lvl8pPr lvl="7" marR="0" algn="l">
              <a:spcBef>
                <a:spcPts val="0"/>
              </a:spcBef>
              <a:spcAft>
                <a:spcPts val="0"/>
              </a:spcAft>
              <a:buSzPts val="700"/>
              <a:buNone/>
              <a:defRPr b="0" i="0" sz="1300" u="none" cap="none" strike="noStrike">
                <a:solidFill>
                  <a:schemeClr val="dk1"/>
                </a:solidFill>
                <a:latin typeface="Open Sans"/>
                <a:ea typeface="Open Sans"/>
                <a:cs typeface="Open Sans"/>
                <a:sym typeface="Open Sans"/>
              </a:defRPr>
            </a:lvl8pPr>
            <a:lvl9pPr lvl="8" marR="0" algn="l">
              <a:spcBef>
                <a:spcPts val="0"/>
              </a:spcBef>
              <a:spcAft>
                <a:spcPts val="0"/>
              </a:spcAft>
              <a:buSzPts val="700"/>
              <a:buNone/>
              <a:defRPr b="0" i="0" sz="1300" u="none" cap="none" strike="noStrike">
                <a:solidFill>
                  <a:schemeClr val="dk1"/>
                </a:solidFill>
                <a:latin typeface="Open Sans"/>
                <a:ea typeface="Open Sans"/>
                <a:cs typeface="Open Sans"/>
                <a:sym typeface="Open Sans"/>
              </a:defRPr>
            </a:lvl9pPr>
          </a:lstStyle>
          <a:p/>
        </p:txBody>
      </p:sp>
      <p:sp>
        <p:nvSpPr>
          <p:cNvPr id="294" name="Google Shape;294;p77"/>
          <p:cNvSpPr txBox="1"/>
          <p:nvPr>
            <p:ph idx="11" type="ftr"/>
          </p:nvPr>
        </p:nvSpPr>
        <p:spPr>
          <a:xfrm>
            <a:off x="0" y="0"/>
            <a:ext cx="1500000" cy="1499700"/>
          </a:xfrm>
          <a:prstGeom prst="rect">
            <a:avLst/>
          </a:prstGeom>
          <a:noFill/>
          <a:ln>
            <a:noFill/>
          </a:ln>
        </p:spPr>
        <p:txBody>
          <a:bodyPr anchorCtr="0" anchor="t" bIns="22850" lIns="45700" spcFirstLastPara="1" rIns="45700" wrap="square" tIns="22850">
            <a:noAutofit/>
          </a:bodyPr>
          <a:lstStyle>
            <a:lvl1pPr lvl="0" marR="0" algn="l">
              <a:spcBef>
                <a:spcPts val="0"/>
              </a:spcBef>
              <a:spcAft>
                <a:spcPts val="0"/>
              </a:spcAft>
              <a:buSzPts val="700"/>
              <a:buNone/>
              <a:defRPr sz="1300">
                <a:solidFill>
                  <a:schemeClr val="dk1"/>
                </a:solidFill>
                <a:latin typeface="Open Sans"/>
                <a:ea typeface="Open Sans"/>
                <a:cs typeface="Open Sans"/>
                <a:sym typeface="Open Sans"/>
              </a:defRPr>
            </a:lvl1pPr>
            <a:lvl2pPr lvl="1" marR="0" algn="l">
              <a:spcBef>
                <a:spcPts val="0"/>
              </a:spcBef>
              <a:spcAft>
                <a:spcPts val="0"/>
              </a:spcAft>
              <a:buSzPts val="700"/>
              <a:buNone/>
              <a:defRPr b="0" i="0" sz="1300" u="none" cap="none" strike="noStrike">
                <a:solidFill>
                  <a:schemeClr val="dk1"/>
                </a:solidFill>
                <a:latin typeface="Open Sans"/>
                <a:ea typeface="Open Sans"/>
                <a:cs typeface="Open Sans"/>
                <a:sym typeface="Open Sans"/>
              </a:defRPr>
            </a:lvl2pPr>
            <a:lvl3pPr lvl="2" marR="0" algn="l">
              <a:spcBef>
                <a:spcPts val="0"/>
              </a:spcBef>
              <a:spcAft>
                <a:spcPts val="0"/>
              </a:spcAft>
              <a:buSzPts val="700"/>
              <a:buNone/>
              <a:defRPr b="0" i="0" sz="1300" u="none" cap="none" strike="noStrike">
                <a:solidFill>
                  <a:schemeClr val="dk1"/>
                </a:solidFill>
                <a:latin typeface="Open Sans"/>
                <a:ea typeface="Open Sans"/>
                <a:cs typeface="Open Sans"/>
                <a:sym typeface="Open Sans"/>
              </a:defRPr>
            </a:lvl3pPr>
            <a:lvl4pPr lvl="3" marR="0" algn="l">
              <a:spcBef>
                <a:spcPts val="0"/>
              </a:spcBef>
              <a:spcAft>
                <a:spcPts val="0"/>
              </a:spcAft>
              <a:buSzPts val="700"/>
              <a:buNone/>
              <a:defRPr b="0" i="0" sz="1300" u="none" cap="none" strike="noStrike">
                <a:solidFill>
                  <a:schemeClr val="dk1"/>
                </a:solidFill>
                <a:latin typeface="Open Sans"/>
                <a:ea typeface="Open Sans"/>
                <a:cs typeface="Open Sans"/>
                <a:sym typeface="Open Sans"/>
              </a:defRPr>
            </a:lvl4pPr>
            <a:lvl5pPr lvl="4" marR="0" algn="l">
              <a:spcBef>
                <a:spcPts val="0"/>
              </a:spcBef>
              <a:spcAft>
                <a:spcPts val="0"/>
              </a:spcAft>
              <a:buSzPts val="700"/>
              <a:buNone/>
              <a:defRPr b="0" i="0" sz="1300" u="none" cap="none" strike="noStrike">
                <a:solidFill>
                  <a:schemeClr val="dk1"/>
                </a:solidFill>
                <a:latin typeface="Open Sans"/>
                <a:ea typeface="Open Sans"/>
                <a:cs typeface="Open Sans"/>
                <a:sym typeface="Open Sans"/>
              </a:defRPr>
            </a:lvl5pPr>
            <a:lvl6pPr lvl="5" marR="0" algn="l">
              <a:spcBef>
                <a:spcPts val="0"/>
              </a:spcBef>
              <a:spcAft>
                <a:spcPts val="0"/>
              </a:spcAft>
              <a:buSzPts val="700"/>
              <a:buNone/>
              <a:defRPr b="0" i="0" sz="1300" u="none" cap="none" strike="noStrike">
                <a:solidFill>
                  <a:schemeClr val="dk1"/>
                </a:solidFill>
                <a:latin typeface="Open Sans"/>
                <a:ea typeface="Open Sans"/>
                <a:cs typeface="Open Sans"/>
                <a:sym typeface="Open Sans"/>
              </a:defRPr>
            </a:lvl6pPr>
            <a:lvl7pPr lvl="6" marR="0" algn="l">
              <a:spcBef>
                <a:spcPts val="0"/>
              </a:spcBef>
              <a:spcAft>
                <a:spcPts val="0"/>
              </a:spcAft>
              <a:buSzPts val="700"/>
              <a:buNone/>
              <a:defRPr b="0" i="0" sz="1300" u="none" cap="none" strike="noStrike">
                <a:solidFill>
                  <a:schemeClr val="dk1"/>
                </a:solidFill>
                <a:latin typeface="Open Sans"/>
                <a:ea typeface="Open Sans"/>
                <a:cs typeface="Open Sans"/>
                <a:sym typeface="Open Sans"/>
              </a:defRPr>
            </a:lvl7pPr>
            <a:lvl8pPr lvl="7" marR="0" algn="l">
              <a:spcBef>
                <a:spcPts val="0"/>
              </a:spcBef>
              <a:spcAft>
                <a:spcPts val="0"/>
              </a:spcAft>
              <a:buSzPts val="700"/>
              <a:buNone/>
              <a:defRPr b="0" i="0" sz="1300" u="none" cap="none" strike="noStrike">
                <a:solidFill>
                  <a:schemeClr val="dk1"/>
                </a:solidFill>
                <a:latin typeface="Open Sans"/>
                <a:ea typeface="Open Sans"/>
                <a:cs typeface="Open Sans"/>
                <a:sym typeface="Open Sans"/>
              </a:defRPr>
            </a:lvl8pPr>
            <a:lvl9pPr lvl="8" marR="0" algn="l">
              <a:spcBef>
                <a:spcPts val="0"/>
              </a:spcBef>
              <a:spcAft>
                <a:spcPts val="0"/>
              </a:spcAft>
              <a:buSzPts val="700"/>
              <a:buNone/>
              <a:defRPr b="0" i="0" sz="1300" u="none" cap="none" strike="noStrike">
                <a:solidFill>
                  <a:schemeClr val="dk1"/>
                </a:solidFill>
                <a:latin typeface="Open Sans"/>
                <a:ea typeface="Open Sans"/>
                <a:cs typeface="Open Sans"/>
                <a:sym typeface="Open Sans"/>
              </a:defRPr>
            </a:lvl9pPr>
          </a:lstStyle>
          <a:p/>
        </p:txBody>
      </p:sp>
      <p:sp>
        <p:nvSpPr>
          <p:cNvPr id="295" name="Google Shape;295;p77"/>
          <p:cNvSpPr txBox="1"/>
          <p:nvPr>
            <p:ph idx="12" type="sldNum"/>
          </p:nvPr>
        </p:nvSpPr>
        <p:spPr>
          <a:xfrm>
            <a:off x="0" y="0"/>
            <a:ext cx="1500000" cy="1499700"/>
          </a:xfrm>
          <a:prstGeom prst="rect">
            <a:avLst/>
          </a:prstGeom>
          <a:noFill/>
          <a:ln>
            <a:noFill/>
          </a:ln>
        </p:spPr>
        <p:txBody>
          <a:bodyPr anchorCtr="0" anchor="t" bIns="22850" lIns="45700" spcFirstLastPara="1" rIns="45700" wrap="square" tIns="22850">
            <a:noAutofit/>
          </a:bodyPr>
          <a:lstStyle>
            <a:lvl1pPr indent="0" lvl="0" marL="0" marR="0" algn="l">
              <a:spcBef>
                <a:spcPts val="0"/>
              </a:spcBef>
              <a:buNone/>
              <a:defRPr sz="1300">
                <a:solidFill>
                  <a:schemeClr val="dk1"/>
                </a:solidFill>
                <a:latin typeface="Open Sans"/>
                <a:ea typeface="Open Sans"/>
                <a:cs typeface="Open Sans"/>
                <a:sym typeface="Open Sans"/>
              </a:defRPr>
            </a:lvl1pPr>
            <a:lvl2pPr indent="0" lvl="1" marL="0" marR="0" algn="l">
              <a:spcBef>
                <a:spcPts val="0"/>
              </a:spcBef>
              <a:buNone/>
              <a:defRPr sz="1300">
                <a:solidFill>
                  <a:schemeClr val="dk1"/>
                </a:solidFill>
                <a:latin typeface="Open Sans"/>
                <a:ea typeface="Open Sans"/>
                <a:cs typeface="Open Sans"/>
                <a:sym typeface="Open Sans"/>
              </a:defRPr>
            </a:lvl2pPr>
            <a:lvl3pPr indent="0" lvl="2" marL="0" marR="0" algn="l">
              <a:spcBef>
                <a:spcPts val="0"/>
              </a:spcBef>
              <a:buNone/>
              <a:defRPr sz="1300">
                <a:solidFill>
                  <a:schemeClr val="dk1"/>
                </a:solidFill>
                <a:latin typeface="Open Sans"/>
                <a:ea typeface="Open Sans"/>
                <a:cs typeface="Open Sans"/>
                <a:sym typeface="Open Sans"/>
              </a:defRPr>
            </a:lvl3pPr>
            <a:lvl4pPr indent="0" lvl="3" marL="0" marR="0" algn="l">
              <a:spcBef>
                <a:spcPts val="0"/>
              </a:spcBef>
              <a:buNone/>
              <a:defRPr sz="1300">
                <a:solidFill>
                  <a:schemeClr val="dk1"/>
                </a:solidFill>
                <a:latin typeface="Open Sans"/>
                <a:ea typeface="Open Sans"/>
                <a:cs typeface="Open Sans"/>
                <a:sym typeface="Open Sans"/>
              </a:defRPr>
            </a:lvl4pPr>
            <a:lvl5pPr indent="0" lvl="4" marL="0" marR="0" algn="l">
              <a:spcBef>
                <a:spcPts val="0"/>
              </a:spcBef>
              <a:buNone/>
              <a:defRPr sz="1300">
                <a:solidFill>
                  <a:schemeClr val="dk1"/>
                </a:solidFill>
                <a:latin typeface="Open Sans"/>
                <a:ea typeface="Open Sans"/>
                <a:cs typeface="Open Sans"/>
                <a:sym typeface="Open Sans"/>
              </a:defRPr>
            </a:lvl5pPr>
            <a:lvl6pPr indent="0" lvl="5" marL="0" marR="0" algn="l">
              <a:spcBef>
                <a:spcPts val="0"/>
              </a:spcBef>
              <a:buNone/>
              <a:defRPr sz="1300">
                <a:solidFill>
                  <a:schemeClr val="dk1"/>
                </a:solidFill>
                <a:latin typeface="Open Sans"/>
                <a:ea typeface="Open Sans"/>
                <a:cs typeface="Open Sans"/>
                <a:sym typeface="Open Sans"/>
              </a:defRPr>
            </a:lvl6pPr>
            <a:lvl7pPr indent="0" lvl="6" marL="0" marR="0" algn="l">
              <a:spcBef>
                <a:spcPts val="0"/>
              </a:spcBef>
              <a:buNone/>
              <a:defRPr sz="1300">
                <a:solidFill>
                  <a:schemeClr val="dk1"/>
                </a:solidFill>
                <a:latin typeface="Open Sans"/>
                <a:ea typeface="Open Sans"/>
                <a:cs typeface="Open Sans"/>
                <a:sym typeface="Open Sans"/>
              </a:defRPr>
            </a:lvl7pPr>
            <a:lvl8pPr indent="0" lvl="7" marL="0" marR="0" algn="l">
              <a:spcBef>
                <a:spcPts val="0"/>
              </a:spcBef>
              <a:buNone/>
              <a:defRPr sz="1300">
                <a:solidFill>
                  <a:schemeClr val="dk1"/>
                </a:solidFill>
                <a:latin typeface="Open Sans"/>
                <a:ea typeface="Open Sans"/>
                <a:cs typeface="Open Sans"/>
                <a:sym typeface="Open Sans"/>
              </a:defRPr>
            </a:lvl8pPr>
            <a:lvl9pPr indent="0" lvl="8" marL="0" marR="0" algn="l">
              <a:spcBef>
                <a:spcPts val="0"/>
              </a:spcBef>
              <a:buNone/>
              <a:defRPr sz="1300">
                <a:solidFill>
                  <a:schemeClr val="dk1"/>
                </a:solidFill>
                <a:latin typeface="Open Sans"/>
                <a:ea typeface="Open Sans"/>
                <a:cs typeface="Open Sans"/>
                <a:sym typeface="Open Sans"/>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Image 0">
  <p:cSld name="1_Image 0">
    <p:spTree>
      <p:nvGrpSpPr>
        <p:cNvPr id="296" name="Shape 296"/>
        <p:cNvGrpSpPr/>
        <p:nvPr/>
      </p:nvGrpSpPr>
      <p:grpSpPr>
        <a:xfrm>
          <a:off x="0" y="0"/>
          <a:ext cx="0" cy="0"/>
          <a:chOff x="0" y="0"/>
          <a:chExt cx="0" cy="0"/>
        </a:xfrm>
      </p:grpSpPr>
      <p:sp>
        <p:nvSpPr>
          <p:cNvPr id="297" name="Google Shape;297;p78"/>
          <p:cNvSpPr txBox="1"/>
          <p:nvPr>
            <p:ph idx="1" type="body"/>
          </p:nvPr>
        </p:nvSpPr>
        <p:spPr>
          <a:xfrm>
            <a:off x="462821" y="845820"/>
            <a:ext cx="8218500" cy="3622200"/>
          </a:xfrm>
          <a:prstGeom prst="rect">
            <a:avLst/>
          </a:prstGeom>
          <a:noFill/>
          <a:ln>
            <a:noFill/>
          </a:ln>
        </p:spPr>
        <p:txBody>
          <a:bodyPr anchorCtr="0" anchor="t" bIns="45700" lIns="45700" spcFirstLastPara="1" rIns="45700" wrap="square" tIns="45700">
            <a:normAutofit/>
          </a:bodyPr>
          <a:lstStyle>
            <a:lvl1pPr indent="-228600" lvl="0" marL="457200" marR="0" algn="l">
              <a:lnSpc>
                <a:spcPct val="90000"/>
              </a:lnSpc>
              <a:spcBef>
                <a:spcPts val="900"/>
              </a:spcBef>
              <a:spcAft>
                <a:spcPts val="0"/>
              </a:spcAft>
              <a:buClr>
                <a:srgbClr val="414141"/>
              </a:buClr>
              <a:buSzPts val="1600"/>
              <a:buFont typeface="Arial"/>
              <a:buNone/>
              <a:defRPr b="0" i="0" sz="2400" u="none" cap="none" strike="noStrike">
                <a:solidFill>
                  <a:srgbClr val="414141"/>
                </a:solidFill>
                <a:latin typeface="Arial"/>
                <a:ea typeface="Arial"/>
                <a:cs typeface="Arial"/>
                <a:sym typeface="Arial"/>
              </a:defRPr>
            </a:lvl1pPr>
            <a:lvl2pPr indent="-330200" lvl="1" marL="914400" marR="0" algn="l">
              <a:lnSpc>
                <a:spcPct val="90000"/>
              </a:lnSpc>
              <a:spcBef>
                <a:spcPts val="900"/>
              </a:spcBef>
              <a:spcAft>
                <a:spcPts val="0"/>
              </a:spcAft>
              <a:buClr>
                <a:srgbClr val="414141"/>
              </a:buClr>
              <a:buSzPts val="1600"/>
              <a:buFont typeface="Arial"/>
              <a:buChar char="-"/>
              <a:defRPr b="0" i="0" sz="2400" u="none" cap="none" strike="noStrike">
                <a:solidFill>
                  <a:srgbClr val="414141"/>
                </a:solidFill>
                <a:latin typeface="Arial"/>
                <a:ea typeface="Arial"/>
                <a:cs typeface="Arial"/>
                <a:sym typeface="Arial"/>
              </a:defRPr>
            </a:lvl2pPr>
            <a:lvl3pPr indent="-330200" lvl="2" marL="1371600" marR="0" algn="l">
              <a:lnSpc>
                <a:spcPct val="90000"/>
              </a:lnSpc>
              <a:spcBef>
                <a:spcPts val="900"/>
              </a:spcBef>
              <a:spcAft>
                <a:spcPts val="0"/>
              </a:spcAft>
              <a:buClr>
                <a:srgbClr val="414141"/>
              </a:buClr>
              <a:buSzPts val="1600"/>
              <a:buFont typeface="Arial"/>
              <a:buChar char="▪"/>
              <a:defRPr b="0" i="0" sz="2400" u="none" cap="none" strike="noStrike">
                <a:solidFill>
                  <a:srgbClr val="414141"/>
                </a:solidFill>
                <a:latin typeface="Arial"/>
                <a:ea typeface="Arial"/>
                <a:cs typeface="Arial"/>
                <a:sym typeface="Arial"/>
              </a:defRPr>
            </a:lvl3pPr>
            <a:lvl4pPr indent="-330200" lvl="3" marL="1828800" marR="0" algn="l">
              <a:lnSpc>
                <a:spcPct val="90000"/>
              </a:lnSpc>
              <a:spcBef>
                <a:spcPts val="900"/>
              </a:spcBef>
              <a:spcAft>
                <a:spcPts val="0"/>
              </a:spcAft>
              <a:buClr>
                <a:srgbClr val="414141"/>
              </a:buClr>
              <a:buSzPts val="1600"/>
              <a:buFont typeface="Arial"/>
              <a:buChar char="◦"/>
              <a:defRPr b="0" i="0" sz="2400" u="none" cap="none" strike="noStrike">
                <a:solidFill>
                  <a:srgbClr val="414141"/>
                </a:solidFill>
                <a:latin typeface="Arial"/>
                <a:ea typeface="Arial"/>
                <a:cs typeface="Arial"/>
                <a:sym typeface="Arial"/>
              </a:defRPr>
            </a:lvl4pPr>
            <a:lvl5pPr indent="-330200" lvl="4" marL="2286000" marR="0" algn="l">
              <a:lnSpc>
                <a:spcPct val="90000"/>
              </a:lnSpc>
              <a:spcBef>
                <a:spcPts val="900"/>
              </a:spcBef>
              <a:spcAft>
                <a:spcPts val="0"/>
              </a:spcAft>
              <a:buClr>
                <a:srgbClr val="414141"/>
              </a:buClr>
              <a:buSzPts val="1600"/>
              <a:buFont typeface="Arial"/>
              <a:buChar char="◦"/>
              <a:defRPr b="0" i="0" sz="2400" u="none" cap="none" strike="noStrike">
                <a:solidFill>
                  <a:srgbClr val="414141"/>
                </a:solidFill>
                <a:latin typeface="Arial"/>
                <a:ea typeface="Arial"/>
                <a:cs typeface="Arial"/>
                <a:sym typeface="Arial"/>
              </a:defRPr>
            </a:lvl5pPr>
            <a:lvl6pPr indent="-285750" lvl="5" marL="2743200" marR="0" algn="l">
              <a:lnSpc>
                <a:spcPct val="90000"/>
              </a:lnSpc>
              <a:spcBef>
                <a:spcPts val="700"/>
              </a:spcBef>
              <a:spcAft>
                <a:spcPts val="0"/>
              </a:spcAft>
              <a:buClr>
                <a:srgbClr val="000000"/>
              </a:buClr>
              <a:buSzPts val="900"/>
              <a:buFont typeface="Arial"/>
              <a:buChar char="•"/>
              <a:defRPr b="0" i="0" sz="1300" u="none" cap="none" strike="noStrike">
                <a:solidFill>
                  <a:schemeClr val="dk1"/>
                </a:solidFill>
                <a:latin typeface="Open Sans"/>
                <a:ea typeface="Open Sans"/>
                <a:cs typeface="Open Sans"/>
                <a:sym typeface="Open Sans"/>
              </a:defRPr>
            </a:lvl6pPr>
            <a:lvl7pPr indent="-285750" lvl="6" marL="3200400" marR="0" algn="l">
              <a:lnSpc>
                <a:spcPct val="90000"/>
              </a:lnSpc>
              <a:spcBef>
                <a:spcPts val="700"/>
              </a:spcBef>
              <a:spcAft>
                <a:spcPts val="0"/>
              </a:spcAft>
              <a:buClr>
                <a:srgbClr val="000000"/>
              </a:buClr>
              <a:buSzPts val="900"/>
              <a:buFont typeface="Arial"/>
              <a:buChar char="•"/>
              <a:defRPr b="0" i="0" sz="1300" u="none" cap="none" strike="noStrike">
                <a:solidFill>
                  <a:schemeClr val="dk1"/>
                </a:solidFill>
                <a:latin typeface="Open Sans"/>
                <a:ea typeface="Open Sans"/>
                <a:cs typeface="Open Sans"/>
                <a:sym typeface="Open Sans"/>
              </a:defRPr>
            </a:lvl7pPr>
            <a:lvl8pPr indent="-285750" lvl="7" marL="3657600" marR="0" algn="l">
              <a:lnSpc>
                <a:spcPct val="90000"/>
              </a:lnSpc>
              <a:spcBef>
                <a:spcPts val="700"/>
              </a:spcBef>
              <a:spcAft>
                <a:spcPts val="0"/>
              </a:spcAft>
              <a:buClr>
                <a:srgbClr val="000000"/>
              </a:buClr>
              <a:buSzPts val="900"/>
              <a:buFont typeface="Arial"/>
              <a:buChar char="•"/>
              <a:defRPr b="0" i="0" sz="1300" u="none" cap="none" strike="noStrike">
                <a:solidFill>
                  <a:schemeClr val="dk1"/>
                </a:solidFill>
                <a:latin typeface="Open Sans"/>
                <a:ea typeface="Open Sans"/>
                <a:cs typeface="Open Sans"/>
                <a:sym typeface="Open Sans"/>
              </a:defRPr>
            </a:lvl8pPr>
            <a:lvl9pPr indent="-285750" lvl="8" marL="4114800" marR="0" algn="l">
              <a:lnSpc>
                <a:spcPct val="90000"/>
              </a:lnSpc>
              <a:spcBef>
                <a:spcPts val="700"/>
              </a:spcBef>
              <a:spcAft>
                <a:spcPts val="0"/>
              </a:spcAft>
              <a:buClr>
                <a:srgbClr val="000000"/>
              </a:buClr>
              <a:buSzPts val="900"/>
              <a:buFont typeface="Arial"/>
              <a:buChar char="•"/>
              <a:defRPr b="0" i="0" sz="1300" u="none" cap="none" strike="noStrike">
                <a:solidFill>
                  <a:schemeClr val="dk1"/>
                </a:solidFill>
                <a:latin typeface="Open Sans"/>
                <a:ea typeface="Open Sans"/>
                <a:cs typeface="Open Sans"/>
                <a:sym typeface="Open Sans"/>
              </a:defRPr>
            </a:lvl9pPr>
          </a:lstStyle>
          <a:p/>
        </p:txBody>
      </p:sp>
      <p:sp>
        <p:nvSpPr>
          <p:cNvPr id="298" name="Google Shape;298;p78"/>
          <p:cNvSpPr txBox="1"/>
          <p:nvPr>
            <p:ph type="title"/>
          </p:nvPr>
        </p:nvSpPr>
        <p:spPr>
          <a:xfrm>
            <a:off x="462821" y="128496"/>
            <a:ext cx="8218500" cy="393900"/>
          </a:xfrm>
          <a:prstGeom prst="rect">
            <a:avLst/>
          </a:prstGeom>
          <a:noFill/>
          <a:ln>
            <a:noFill/>
          </a:ln>
        </p:spPr>
        <p:txBody>
          <a:bodyPr anchorCtr="0" anchor="t" bIns="45700" lIns="45700" spcFirstLastPara="1" rIns="45700" wrap="square" tIns="45700">
            <a:normAutofit/>
          </a:bodyPr>
          <a:lstStyle>
            <a:lvl1pPr lvl="0" marR="0" algn="l">
              <a:lnSpc>
                <a:spcPct val="90000"/>
              </a:lnSpc>
              <a:spcBef>
                <a:spcPts val="0"/>
              </a:spcBef>
              <a:spcAft>
                <a:spcPts val="0"/>
              </a:spcAft>
              <a:buClr>
                <a:srgbClr val="000000"/>
              </a:buClr>
              <a:buSzPts val="2100"/>
              <a:buFont typeface="Arial"/>
              <a:buNone/>
              <a:defRPr b="0" i="0" sz="3100" u="none" cap="none" strike="noStrike">
                <a:solidFill>
                  <a:schemeClr val="dk1"/>
                </a:solidFill>
                <a:latin typeface="Arial"/>
                <a:ea typeface="Arial"/>
                <a:cs typeface="Arial"/>
                <a:sym typeface="Arial"/>
              </a:defRPr>
            </a:lvl1pPr>
            <a:lvl2pPr lvl="1" algn="l">
              <a:lnSpc>
                <a:spcPct val="90000"/>
              </a:lnSpc>
              <a:spcBef>
                <a:spcPts val="0"/>
              </a:spcBef>
              <a:spcAft>
                <a:spcPts val="0"/>
              </a:spcAft>
              <a:buClr>
                <a:srgbClr val="000000"/>
              </a:buClr>
              <a:buSzPts val="900"/>
              <a:buFont typeface="Arial"/>
              <a:buNone/>
              <a:defRPr sz="900"/>
            </a:lvl2pPr>
            <a:lvl3pPr lvl="2" algn="l">
              <a:lnSpc>
                <a:spcPct val="90000"/>
              </a:lnSpc>
              <a:spcBef>
                <a:spcPts val="0"/>
              </a:spcBef>
              <a:spcAft>
                <a:spcPts val="0"/>
              </a:spcAft>
              <a:buClr>
                <a:srgbClr val="000000"/>
              </a:buClr>
              <a:buSzPts val="900"/>
              <a:buFont typeface="Arial"/>
              <a:buNone/>
              <a:defRPr sz="900"/>
            </a:lvl3pPr>
            <a:lvl4pPr lvl="3" algn="l">
              <a:lnSpc>
                <a:spcPct val="90000"/>
              </a:lnSpc>
              <a:spcBef>
                <a:spcPts val="0"/>
              </a:spcBef>
              <a:spcAft>
                <a:spcPts val="0"/>
              </a:spcAft>
              <a:buClr>
                <a:srgbClr val="000000"/>
              </a:buClr>
              <a:buSzPts val="900"/>
              <a:buFont typeface="Arial"/>
              <a:buNone/>
              <a:defRPr sz="900"/>
            </a:lvl4pPr>
            <a:lvl5pPr lvl="4" algn="l">
              <a:lnSpc>
                <a:spcPct val="90000"/>
              </a:lnSpc>
              <a:spcBef>
                <a:spcPts val="0"/>
              </a:spcBef>
              <a:spcAft>
                <a:spcPts val="0"/>
              </a:spcAft>
              <a:buClr>
                <a:srgbClr val="000000"/>
              </a:buClr>
              <a:buSzPts val="900"/>
              <a:buFont typeface="Arial"/>
              <a:buNone/>
              <a:defRPr sz="900"/>
            </a:lvl5pPr>
            <a:lvl6pPr lvl="5" algn="l">
              <a:lnSpc>
                <a:spcPct val="90000"/>
              </a:lnSpc>
              <a:spcBef>
                <a:spcPts val="0"/>
              </a:spcBef>
              <a:spcAft>
                <a:spcPts val="0"/>
              </a:spcAft>
              <a:buClr>
                <a:srgbClr val="000000"/>
              </a:buClr>
              <a:buSzPts val="900"/>
              <a:buFont typeface="Arial"/>
              <a:buNone/>
              <a:defRPr sz="900"/>
            </a:lvl6pPr>
            <a:lvl7pPr lvl="6" algn="l">
              <a:lnSpc>
                <a:spcPct val="90000"/>
              </a:lnSpc>
              <a:spcBef>
                <a:spcPts val="0"/>
              </a:spcBef>
              <a:spcAft>
                <a:spcPts val="0"/>
              </a:spcAft>
              <a:buClr>
                <a:srgbClr val="000000"/>
              </a:buClr>
              <a:buSzPts val="900"/>
              <a:buFont typeface="Arial"/>
              <a:buNone/>
              <a:defRPr sz="900"/>
            </a:lvl7pPr>
            <a:lvl8pPr lvl="7" algn="l">
              <a:lnSpc>
                <a:spcPct val="90000"/>
              </a:lnSpc>
              <a:spcBef>
                <a:spcPts val="0"/>
              </a:spcBef>
              <a:spcAft>
                <a:spcPts val="0"/>
              </a:spcAft>
              <a:buClr>
                <a:srgbClr val="000000"/>
              </a:buClr>
              <a:buSzPts val="900"/>
              <a:buFont typeface="Arial"/>
              <a:buNone/>
              <a:defRPr sz="900"/>
            </a:lvl8pPr>
            <a:lvl9pPr lvl="8" algn="l">
              <a:lnSpc>
                <a:spcPct val="90000"/>
              </a:lnSpc>
              <a:spcBef>
                <a:spcPts val="0"/>
              </a:spcBef>
              <a:spcAft>
                <a:spcPts val="0"/>
              </a:spcAft>
              <a:buClr>
                <a:srgbClr val="000000"/>
              </a:buClr>
              <a:buSzPts val="900"/>
              <a:buFont typeface="Arial"/>
              <a:buNone/>
              <a:defRPr sz="900"/>
            </a:lvl9pPr>
          </a:lstStyle>
          <a:p/>
        </p:txBody>
      </p:sp>
      <p:sp>
        <p:nvSpPr>
          <p:cNvPr id="299" name="Google Shape;299;p78"/>
          <p:cNvSpPr txBox="1"/>
          <p:nvPr>
            <p:ph idx="12" type="sldNum"/>
          </p:nvPr>
        </p:nvSpPr>
        <p:spPr>
          <a:xfrm>
            <a:off x="4451880" y="4852026"/>
            <a:ext cx="230400" cy="219300"/>
          </a:xfrm>
          <a:prstGeom prst="rect">
            <a:avLst/>
          </a:prstGeom>
          <a:noFill/>
          <a:ln>
            <a:noFill/>
          </a:ln>
        </p:spPr>
        <p:txBody>
          <a:bodyPr anchorCtr="0" anchor="ctr" bIns="17125" lIns="17125" spcFirstLastPara="1" rIns="17125" wrap="square" tIns="17125">
            <a:spAutoFit/>
          </a:bodyPr>
          <a:lstStyle>
            <a:lvl1pPr indent="0" lvl="0" marL="0" marR="0" algn="ctr">
              <a:lnSpc>
                <a:spcPct val="100000"/>
              </a:lnSpc>
              <a:spcBef>
                <a:spcPts val="0"/>
              </a:spcBef>
              <a:spcAft>
                <a:spcPts val="0"/>
              </a:spcAft>
              <a:buClr>
                <a:srgbClr val="0D0D0D"/>
              </a:buClr>
              <a:buSzPts val="800"/>
              <a:buFont typeface="Arial"/>
              <a:buNone/>
              <a:defRPr b="0" i="0" sz="1200" u="none" cap="none" strike="noStrike">
                <a:solidFill>
                  <a:srgbClr val="0D0D0D"/>
                </a:solidFill>
                <a:latin typeface="Arial"/>
                <a:ea typeface="Arial"/>
                <a:cs typeface="Arial"/>
                <a:sym typeface="Arial"/>
              </a:defRPr>
            </a:lvl1pPr>
            <a:lvl2pPr indent="0" lvl="1" marL="0" marR="0" algn="ctr">
              <a:lnSpc>
                <a:spcPct val="100000"/>
              </a:lnSpc>
              <a:spcBef>
                <a:spcPts val="0"/>
              </a:spcBef>
              <a:spcAft>
                <a:spcPts val="0"/>
              </a:spcAft>
              <a:buClr>
                <a:srgbClr val="0D0D0D"/>
              </a:buClr>
              <a:buSzPts val="800"/>
              <a:buFont typeface="Arial"/>
              <a:buNone/>
              <a:defRPr b="0" i="0" sz="1200" u="none" cap="none" strike="noStrike">
                <a:solidFill>
                  <a:srgbClr val="0D0D0D"/>
                </a:solidFill>
                <a:latin typeface="Arial"/>
                <a:ea typeface="Arial"/>
                <a:cs typeface="Arial"/>
                <a:sym typeface="Arial"/>
              </a:defRPr>
            </a:lvl2pPr>
            <a:lvl3pPr indent="0" lvl="2" marL="0" marR="0" algn="ctr">
              <a:lnSpc>
                <a:spcPct val="100000"/>
              </a:lnSpc>
              <a:spcBef>
                <a:spcPts val="0"/>
              </a:spcBef>
              <a:spcAft>
                <a:spcPts val="0"/>
              </a:spcAft>
              <a:buClr>
                <a:srgbClr val="0D0D0D"/>
              </a:buClr>
              <a:buSzPts val="800"/>
              <a:buFont typeface="Arial"/>
              <a:buNone/>
              <a:defRPr b="0" i="0" sz="1200" u="none" cap="none" strike="noStrike">
                <a:solidFill>
                  <a:srgbClr val="0D0D0D"/>
                </a:solidFill>
                <a:latin typeface="Arial"/>
                <a:ea typeface="Arial"/>
                <a:cs typeface="Arial"/>
                <a:sym typeface="Arial"/>
              </a:defRPr>
            </a:lvl3pPr>
            <a:lvl4pPr indent="0" lvl="3" marL="0" marR="0" algn="ctr">
              <a:lnSpc>
                <a:spcPct val="100000"/>
              </a:lnSpc>
              <a:spcBef>
                <a:spcPts val="0"/>
              </a:spcBef>
              <a:spcAft>
                <a:spcPts val="0"/>
              </a:spcAft>
              <a:buClr>
                <a:srgbClr val="0D0D0D"/>
              </a:buClr>
              <a:buSzPts val="800"/>
              <a:buFont typeface="Arial"/>
              <a:buNone/>
              <a:defRPr b="0" i="0" sz="1200" u="none" cap="none" strike="noStrike">
                <a:solidFill>
                  <a:srgbClr val="0D0D0D"/>
                </a:solidFill>
                <a:latin typeface="Arial"/>
                <a:ea typeface="Arial"/>
                <a:cs typeface="Arial"/>
                <a:sym typeface="Arial"/>
              </a:defRPr>
            </a:lvl4pPr>
            <a:lvl5pPr indent="0" lvl="4" marL="0" marR="0" algn="ctr">
              <a:lnSpc>
                <a:spcPct val="100000"/>
              </a:lnSpc>
              <a:spcBef>
                <a:spcPts val="0"/>
              </a:spcBef>
              <a:spcAft>
                <a:spcPts val="0"/>
              </a:spcAft>
              <a:buClr>
                <a:srgbClr val="0D0D0D"/>
              </a:buClr>
              <a:buSzPts val="800"/>
              <a:buFont typeface="Arial"/>
              <a:buNone/>
              <a:defRPr b="0" i="0" sz="1200" u="none" cap="none" strike="noStrike">
                <a:solidFill>
                  <a:srgbClr val="0D0D0D"/>
                </a:solidFill>
                <a:latin typeface="Arial"/>
                <a:ea typeface="Arial"/>
                <a:cs typeface="Arial"/>
                <a:sym typeface="Arial"/>
              </a:defRPr>
            </a:lvl5pPr>
            <a:lvl6pPr indent="0" lvl="5" marL="0" marR="0" algn="ctr">
              <a:lnSpc>
                <a:spcPct val="100000"/>
              </a:lnSpc>
              <a:spcBef>
                <a:spcPts val="0"/>
              </a:spcBef>
              <a:spcAft>
                <a:spcPts val="0"/>
              </a:spcAft>
              <a:buClr>
                <a:srgbClr val="0D0D0D"/>
              </a:buClr>
              <a:buSzPts val="800"/>
              <a:buFont typeface="Arial"/>
              <a:buNone/>
              <a:defRPr b="0" i="0" sz="1200" u="none" cap="none" strike="noStrike">
                <a:solidFill>
                  <a:srgbClr val="0D0D0D"/>
                </a:solidFill>
                <a:latin typeface="Arial"/>
                <a:ea typeface="Arial"/>
                <a:cs typeface="Arial"/>
                <a:sym typeface="Arial"/>
              </a:defRPr>
            </a:lvl6pPr>
            <a:lvl7pPr indent="0" lvl="6" marL="0" marR="0" algn="ctr">
              <a:lnSpc>
                <a:spcPct val="100000"/>
              </a:lnSpc>
              <a:spcBef>
                <a:spcPts val="0"/>
              </a:spcBef>
              <a:spcAft>
                <a:spcPts val="0"/>
              </a:spcAft>
              <a:buClr>
                <a:srgbClr val="0D0D0D"/>
              </a:buClr>
              <a:buSzPts val="800"/>
              <a:buFont typeface="Arial"/>
              <a:buNone/>
              <a:defRPr b="0" i="0" sz="1200" u="none" cap="none" strike="noStrike">
                <a:solidFill>
                  <a:srgbClr val="0D0D0D"/>
                </a:solidFill>
                <a:latin typeface="Arial"/>
                <a:ea typeface="Arial"/>
                <a:cs typeface="Arial"/>
                <a:sym typeface="Arial"/>
              </a:defRPr>
            </a:lvl7pPr>
            <a:lvl8pPr indent="0" lvl="7" marL="0" marR="0" algn="ctr">
              <a:lnSpc>
                <a:spcPct val="100000"/>
              </a:lnSpc>
              <a:spcBef>
                <a:spcPts val="0"/>
              </a:spcBef>
              <a:spcAft>
                <a:spcPts val="0"/>
              </a:spcAft>
              <a:buClr>
                <a:srgbClr val="0D0D0D"/>
              </a:buClr>
              <a:buSzPts val="800"/>
              <a:buFont typeface="Arial"/>
              <a:buNone/>
              <a:defRPr b="0" i="0" sz="1200" u="none" cap="none" strike="noStrike">
                <a:solidFill>
                  <a:srgbClr val="0D0D0D"/>
                </a:solidFill>
                <a:latin typeface="Arial"/>
                <a:ea typeface="Arial"/>
                <a:cs typeface="Arial"/>
                <a:sym typeface="Arial"/>
              </a:defRPr>
            </a:lvl8pPr>
            <a:lvl9pPr indent="0" lvl="8" marL="0" marR="0" algn="ctr">
              <a:lnSpc>
                <a:spcPct val="100000"/>
              </a:lnSpc>
              <a:spcBef>
                <a:spcPts val="0"/>
              </a:spcBef>
              <a:spcAft>
                <a:spcPts val="0"/>
              </a:spcAft>
              <a:buClr>
                <a:srgbClr val="0D0D0D"/>
              </a:buClr>
              <a:buSzPts val="800"/>
              <a:buFont typeface="Arial"/>
              <a:buNone/>
              <a:defRPr b="0" i="0" sz="1200" u="none" cap="none" strike="noStrike">
                <a:solidFill>
                  <a:srgbClr val="0D0D0D"/>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sz="900">
              <a:solidFill>
                <a:srgbClr val="888888"/>
              </a:solidFill>
              <a:latin typeface="Calibri"/>
              <a:ea typeface="Calibri"/>
              <a:cs typeface="Calibri"/>
              <a:sym typeface="Calibri"/>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aption">
  <p:cSld name="Title and Caption">
    <p:spTree>
      <p:nvGrpSpPr>
        <p:cNvPr id="300" name="Shape 300"/>
        <p:cNvGrpSpPr/>
        <p:nvPr/>
      </p:nvGrpSpPr>
      <p:grpSpPr>
        <a:xfrm>
          <a:off x="0" y="0"/>
          <a:ext cx="0" cy="0"/>
          <a:chOff x="0" y="0"/>
          <a:chExt cx="0" cy="0"/>
        </a:xfrm>
      </p:grpSpPr>
      <p:sp>
        <p:nvSpPr>
          <p:cNvPr id="301" name="Google Shape;301;p79"/>
          <p:cNvSpPr txBox="1"/>
          <p:nvPr>
            <p:ph type="title"/>
          </p:nvPr>
        </p:nvSpPr>
        <p:spPr>
          <a:xfrm>
            <a:off x="629840" y="273845"/>
            <a:ext cx="7886700" cy="2650800"/>
          </a:xfrm>
          <a:prstGeom prst="rect">
            <a:avLst/>
          </a:prstGeom>
          <a:noFill/>
          <a:ln>
            <a:noFill/>
          </a:ln>
        </p:spPr>
        <p:txBody>
          <a:bodyPr anchorCtr="0" anchor="ctr" bIns="22825" lIns="22825" spcFirstLastPara="1" rIns="22825" wrap="square" tIns="22825">
            <a:normAutofit/>
          </a:bodyPr>
          <a:lstStyle>
            <a:lvl1pPr lvl="0" marR="0" algn="l">
              <a:lnSpc>
                <a:spcPct val="90000"/>
              </a:lnSpc>
              <a:spcBef>
                <a:spcPts val="0"/>
              </a:spcBef>
              <a:spcAft>
                <a:spcPts val="0"/>
              </a:spcAft>
              <a:buClr>
                <a:srgbClr val="000000"/>
              </a:buClr>
              <a:buSzPts val="1600"/>
              <a:buFont typeface="Arial"/>
              <a:buNone/>
              <a:defRPr b="0" i="0" sz="2400" u="none" cap="none" strike="noStrike">
                <a:solidFill>
                  <a:schemeClr val="dk1"/>
                </a:solidFill>
                <a:latin typeface="Arial"/>
                <a:ea typeface="Arial"/>
                <a:cs typeface="Arial"/>
                <a:sym typeface="Arial"/>
              </a:defRPr>
            </a:lvl1pPr>
            <a:lvl2pPr lvl="1" algn="l">
              <a:lnSpc>
                <a:spcPct val="90000"/>
              </a:lnSpc>
              <a:spcBef>
                <a:spcPts val="0"/>
              </a:spcBef>
              <a:spcAft>
                <a:spcPts val="0"/>
              </a:spcAft>
              <a:buClr>
                <a:srgbClr val="000000"/>
              </a:buClr>
              <a:buSzPts val="900"/>
              <a:buFont typeface="Arial"/>
              <a:buNone/>
              <a:defRPr sz="900"/>
            </a:lvl2pPr>
            <a:lvl3pPr lvl="2" algn="l">
              <a:lnSpc>
                <a:spcPct val="90000"/>
              </a:lnSpc>
              <a:spcBef>
                <a:spcPts val="0"/>
              </a:spcBef>
              <a:spcAft>
                <a:spcPts val="0"/>
              </a:spcAft>
              <a:buClr>
                <a:srgbClr val="000000"/>
              </a:buClr>
              <a:buSzPts val="900"/>
              <a:buFont typeface="Arial"/>
              <a:buNone/>
              <a:defRPr sz="900"/>
            </a:lvl3pPr>
            <a:lvl4pPr lvl="3" algn="l">
              <a:lnSpc>
                <a:spcPct val="90000"/>
              </a:lnSpc>
              <a:spcBef>
                <a:spcPts val="0"/>
              </a:spcBef>
              <a:spcAft>
                <a:spcPts val="0"/>
              </a:spcAft>
              <a:buClr>
                <a:srgbClr val="000000"/>
              </a:buClr>
              <a:buSzPts val="900"/>
              <a:buFont typeface="Arial"/>
              <a:buNone/>
              <a:defRPr sz="900"/>
            </a:lvl4pPr>
            <a:lvl5pPr lvl="4" algn="l">
              <a:lnSpc>
                <a:spcPct val="90000"/>
              </a:lnSpc>
              <a:spcBef>
                <a:spcPts val="0"/>
              </a:spcBef>
              <a:spcAft>
                <a:spcPts val="0"/>
              </a:spcAft>
              <a:buClr>
                <a:srgbClr val="000000"/>
              </a:buClr>
              <a:buSzPts val="900"/>
              <a:buFont typeface="Arial"/>
              <a:buNone/>
              <a:defRPr sz="900"/>
            </a:lvl5pPr>
            <a:lvl6pPr lvl="5" algn="l">
              <a:lnSpc>
                <a:spcPct val="90000"/>
              </a:lnSpc>
              <a:spcBef>
                <a:spcPts val="0"/>
              </a:spcBef>
              <a:spcAft>
                <a:spcPts val="0"/>
              </a:spcAft>
              <a:buClr>
                <a:srgbClr val="000000"/>
              </a:buClr>
              <a:buSzPts val="900"/>
              <a:buFont typeface="Arial"/>
              <a:buNone/>
              <a:defRPr sz="900"/>
            </a:lvl6pPr>
            <a:lvl7pPr lvl="6" algn="l">
              <a:lnSpc>
                <a:spcPct val="90000"/>
              </a:lnSpc>
              <a:spcBef>
                <a:spcPts val="0"/>
              </a:spcBef>
              <a:spcAft>
                <a:spcPts val="0"/>
              </a:spcAft>
              <a:buClr>
                <a:srgbClr val="000000"/>
              </a:buClr>
              <a:buSzPts val="900"/>
              <a:buFont typeface="Arial"/>
              <a:buNone/>
              <a:defRPr sz="900"/>
            </a:lvl7pPr>
            <a:lvl8pPr lvl="7" algn="l">
              <a:lnSpc>
                <a:spcPct val="90000"/>
              </a:lnSpc>
              <a:spcBef>
                <a:spcPts val="0"/>
              </a:spcBef>
              <a:spcAft>
                <a:spcPts val="0"/>
              </a:spcAft>
              <a:buClr>
                <a:srgbClr val="000000"/>
              </a:buClr>
              <a:buSzPts val="900"/>
              <a:buFont typeface="Arial"/>
              <a:buNone/>
              <a:defRPr sz="900"/>
            </a:lvl8pPr>
            <a:lvl9pPr lvl="8" algn="l">
              <a:lnSpc>
                <a:spcPct val="90000"/>
              </a:lnSpc>
              <a:spcBef>
                <a:spcPts val="0"/>
              </a:spcBef>
              <a:spcAft>
                <a:spcPts val="0"/>
              </a:spcAft>
              <a:buClr>
                <a:srgbClr val="000000"/>
              </a:buClr>
              <a:buSzPts val="900"/>
              <a:buFont typeface="Arial"/>
              <a:buNone/>
              <a:defRPr sz="900"/>
            </a:lvl9pPr>
          </a:lstStyle>
          <a:p/>
        </p:txBody>
      </p:sp>
      <p:sp>
        <p:nvSpPr>
          <p:cNvPr id="302" name="Google Shape;302;p79"/>
          <p:cNvSpPr txBox="1"/>
          <p:nvPr>
            <p:ph idx="1" type="body"/>
          </p:nvPr>
        </p:nvSpPr>
        <p:spPr>
          <a:xfrm>
            <a:off x="629840" y="3367053"/>
            <a:ext cx="7885800" cy="1126200"/>
          </a:xfrm>
          <a:prstGeom prst="rect">
            <a:avLst/>
          </a:prstGeom>
          <a:noFill/>
          <a:ln>
            <a:noFill/>
          </a:ln>
        </p:spPr>
        <p:txBody>
          <a:bodyPr anchorCtr="0" anchor="ctr" bIns="22825" lIns="22825" spcFirstLastPara="1" rIns="22825" wrap="square" tIns="22825">
            <a:normAutofit/>
          </a:bodyPr>
          <a:lstStyle>
            <a:lvl1pPr indent="-228600" lvl="0" marL="457200" marR="0" algn="l">
              <a:lnSpc>
                <a:spcPct val="90000"/>
              </a:lnSpc>
              <a:spcBef>
                <a:spcPts val="700"/>
              </a:spcBef>
              <a:spcAft>
                <a:spcPts val="0"/>
              </a:spcAft>
              <a:buClr>
                <a:srgbClr val="595959"/>
              </a:buClr>
              <a:buSzPts val="800"/>
              <a:buFont typeface="Arial"/>
              <a:buNone/>
              <a:defRPr b="0" i="0" sz="1200" u="none" cap="none" strike="noStrike">
                <a:solidFill>
                  <a:srgbClr val="595959"/>
                </a:solidFill>
                <a:latin typeface="Arial"/>
                <a:ea typeface="Arial"/>
                <a:cs typeface="Arial"/>
                <a:sym typeface="Arial"/>
              </a:defRPr>
            </a:lvl1pPr>
            <a:lvl2pPr indent="-228600" lvl="1" marL="914400" marR="0" algn="l">
              <a:lnSpc>
                <a:spcPct val="90000"/>
              </a:lnSpc>
              <a:spcBef>
                <a:spcPts val="700"/>
              </a:spcBef>
              <a:spcAft>
                <a:spcPts val="0"/>
              </a:spcAft>
              <a:buClr>
                <a:srgbClr val="595959"/>
              </a:buClr>
              <a:buSzPts val="800"/>
              <a:buFont typeface="Arial"/>
              <a:buNone/>
              <a:defRPr b="0" i="0" sz="1200" u="none" cap="none" strike="noStrike">
                <a:solidFill>
                  <a:srgbClr val="595959"/>
                </a:solidFill>
                <a:latin typeface="Arial"/>
                <a:ea typeface="Arial"/>
                <a:cs typeface="Arial"/>
                <a:sym typeface="Arial"/>
              </a:defRPr>
            </a:lvl2pPr>
            <a:lvl3pPr indent="-228600" lvl="2" marL="1371600" marR="0" algn="l">
              <a:lnSpc>
                <a:spcPct val="90000"/>
              </a:lnSpc>
              <a:spcBef>
                <a:spcPts val="700"/>
              </a:spcBef>
              <a:spcAft>
                <a:spcPts val="0"/>
              </a:spcAft>
              <a:buClr>
                <a:srgbClr val="595959"/>
              </a:buClr>
              <a:buSzPts val="800"/>
              <a:buFont typeface="Arial"/>
              <a:buNone/>
              <a:defRPr b="0" i="0" sz="1200" u="none" cap="none" strike="noStrike">
                <a:solidFill>
                  <a:srgbClr val="595959"/>
                </a:solidFill>
                <a:latin typeface="Arial"/>
                <a:ea typeface="Arial"/>
                <a:cs typeface="Arial"/>
                <a:sym typeface="Arial"/>
              </a:defRPr>
            </a:lvl3pPr>
            <a:lvl4pPr indent="-228600" lvl="3" marL="1828800" marR="0" algn="l">
              <a:lnSpc>
                <a:spcPct val="90000"/>
              </a:lnSpc>
              <a:spcBef>
                <a:spcPts val="700"/>
              </a:spcBef>
              <a:spcAft>
                <a:spcPts val="0"/>
              </a:spcAft>
              <a:buClr>
                <a:srgbClr val="595959"/>
              </a:buClr>
              <a:buSzPts val="800"/>
              <a:buFont typeface="Arial"/>
              <a:buNone/>
              <a:defRPr b="0" i="0" sz="1200" u="none" cap="none" strike="noStrike">
                <a:solidFill>
                  <a:srgbClr val="595959"/>
                </a:solidFill>
                <a:latin typeface="Arial"/>
                <a:ea typeface="Arial"/>
                <a:cs typeface="Arial"/>
                <a:sym typeface="Arial"/>
              </a:defRPr>
            </a:lvl4pPr>
            <a:lvl5pPr indent="-228600" lvl="4" marL="2286000" marR="0" algn="l">
              <a:lnSpc>
                <a:spcPct val="90000"/>
              </a:lnSpc>
              <a:spcBef>
                <a:spcPts val="700"/>
              </a:spcBef>
              <a:spcAft>
                <a:spcPts val="0"/>
              </a:spcAft>
              <a:buClr>
                <a:srgbClr val="595959"/>
              </a:buClr>
              <a:buSzPts val="800"/>
              <a:buFont typeface="Arial"/>
              <a:buNone/>
              <a:defRPr b="0" i="0" sz="1200" u="none" cap="none" strike="noStrike">
                <a:solidFill>
                  <a:srgbClr val="595959"/>
                </a:solidFill>
                <a:latin typeface="Arial"/>
                <a:ea typeface="Arial"/>
                <a:cs typeface="Arial"/>
                <a:sym typeface="Arial"/>
              </a:defRPr>
            </a:lvl5pPr>
            <a:lvl6pPr indent="-285750" lvl="5" marL="2743200" marR="0" algn="l">
              <a:lnSpc>
                <a:spcPct val="90000"/>
              </a:lnSpc>
              <a:spcBef>
                <a:spcPts val="700"/>
              </a:spcBef>
              <a:spcAft>
                <a:spcPts val="0"/>
              </a:spcAft>
              <a:buClr>
                <a:srgbClr val="000000"/>
              </a:buClr>
              <a:buSzPts val="900"/>
              <a:buFont typeface="Arial"/>
              <a:buChar char="•"/>
              <a:defRPr b="0" i="0" sz="1300" u="none" cap="none" strike="noStrike">
                <a:solidFill>
                  <a:schemeClr val="dk1"/>
                </a:solidFill>
                <a:latin typeface="Open Sans"/>
                <a:ea typeface="Open Sans"/>
                <a:cs typeface="Open Sans"/>
                <a:sym typeface="Open Sans"/>
              </a:defRPr>
            </a:lvl6pPr>
            <a:lvl7pPr indent="-285750" lvl="6" marL="3200400" marR="0" algn="l">
              <a:lnSpc>
                <a:spcPct val="90000"/>
              </a:lnSpc>
              <a:spcBef>
                <a:spcPts val="700"/>
              </a:spcBef>
              <a:spcAft>
                <a:spcPts val="0"/>
              </a:spcAft>
              <a:buClr>
                <a:srgbClr val="000000"/>
              </a:buClr>
              <a:buSzPts val="900"/>
              <a:buFont typeface="Arial"/>
              <a:buChar char="•"/>
              <a:defRPr b="0" i="0" sz="1300" u="none" cap="none" strike="noStrike">
                <a:solidFill>
                  <a:schemeClr val="dk1"/>
                </a:solidFill>
                <a:latin typeface="Open Sans"/>
                <a:ea typeface="Open Sans"/>
                <a:cs typeface="Open Sans"/>
                <a:sym typeface="Open Sans"/>
              </a:defRPr>
            </a:lvl7pPr>
            <a:lvl8pPr indent="-285750" lvl="7" marL="3657600" marR="0" algn="l">
              <a:lnSpc>
                <a:spcPct val="90000"/>
              </a:lnSpc>
              <a:spcBef>
                <a:spcPts val="700"/>
              </a:spcBef>
              <a:spcAft>
                <a:spcPts val="0"/>
              </a:spcAft>
              <a:buClr>
                <a:srgbClr val="000000"/>
              </a:buClr>
              <a:buSzPts val="900"/>
              <a:buFont typeface="Arial"/>
              <a:buChar char="•"/>
              <a:defRPr b="0" i="0" sz="1300" u="none" cap="none" strike="noStrike">
                <a:solidFill>
                  <a:schemeClr val="dk1"/>
                </a:solidFill>
                <a:latin typeface="Open Sans"/>
                <a:ea typeface="Open Sans"/>
                <a:cs typeface="Open Sans"/>
                <a:sym typeface="Open Sans"/>
              </a:defRPr>
            </a:lvl8pPr>
            <a:lvl9pPr indent="-285750" lvl="8" marL="4114800" marR="0" algn="l">
              <a:lnSpc>
                <a:spcPct val="90000"/>
              </a:lnSpc>
              <a:spcBef>
                <a:spcPts val="700"/>
              </a:spcBef>
              <a:spcAft>
                <a:spcPts val="0"/>
              </a:spcAft>
              <a:buClr>
                <a:srgbClr val="000000"/>
              </a:buClr>
              <a:buSzPts val="900"/>
              <a:buFont typeface="Arial"/>
              <a:buChar char="•"/>
              <a:defRPr b="0" i="0" sz="1300" u="none" cap="none" strike="noStrike">
                <a:solidFill>
                  <a:schemeClr val="dk1"/>
                </a:solidFill>
                <a:latin typeface="Open Sans"/>
                <a:ea typeface="Open Sans"/>
                <a:cs typeface="Open Sans"/>
                <a:sym typeface="Open Sans"/>
              </a:defRPr>
            </a:lvl9pPr>
          </a:lstStyle>
          <a:p/>
        </p:txBody>
      </p:sp>
      <p:sp>
        <p:nvSpPr>
          <p:cNvPr id="303" name="Google Shape;303;p79"/>
          <p:cNvSpPr txBox="1"/>
          <p:nvPr>
            <p:ph idx="12" type="sldNum"/>
          </p:nvPr>
        </p:nvSpPr>
        <p:spPr>
          <a:xfrm>
            <a:off x="8299544" y="4800494"/>
            <a:ext cx="216000" cy="207300"/>
          </a:xfrm>
          <a:prstGeom prst="rect">
            <a:avLst/>
          </a:prstGeom>
          <a:noFill/>
          <a:ln>
            <a:noFill/>
          </a:ln>
        </p:spPr>
        <p:txBody>
          <a:bodyPr anchorCtr="0" anchor="ctr" bIns="22825" lIns="22825" spcFirstLastPara="1" rIns="22825" wrap="square" tIns="22825">
            <a:normAutofit/>
          </a:bodyPr>
          <a:lstStyle>
            <a:lvl1pPr indent="0" lvl="0" marL="0" marR="0" algn="r">
              <a:lnSpc>
                <a:spcPct val="100000"/>
              </a:lnSpc>
              <a:spcBef>
                <a:spcPts val="0"/>
              </a:spcBef>
              <a:spcAft>
                <a:spcPts val="0"/>
              </a:spcAft>
              <a:buClr>
                <a:srgbClr val="595959"/>
              </a:buClr>
              <a:buSzPts val="600"/>
              <a:buFont typeface="Arial"/>
              <a:buNone/>
              <a:defRPr b="0" i="0" sz="1000" u="none" cap="none" strike="noStrike">
                <a:solidFill>
                  <a:srgbClr val="595959"/>
                </a:solidFill>
                <a:latin typeface="Arial"/>
                <a:ea typeface="Arial"/>
                <a:cs typeface="Arial"/>
                <a:sym typeface="Arial"/>
              </a:defRPr>
            </a:lvl1pPr>
            <a:lvl2pPr indent="0" lvl="1" marL="0" marR="0" algn="r">
              <a:lnSpc>
                <a:spcPct val="100000"/>
              </a:lnSpc>
              <a:spcBef>
                <a:spcPts val="0"/>
              </a:spcBef>
              <a:spcAft>
                <a:spcPts val="0"/>
              </a:spcAft>
              <a:buClr>
                <a:srgbClr val="595959"/>
              </a:buClr>
              <a:buSzPts val="600"/>
              <a:buFont typeface="Arial"/>
              <a:buNone/>
              <a:defRPr b="0" i="0" sz="1000" u="none" cap="none" strike="noStrike">
                <a:solidFill>
                  <a:srgbClr val="595959"/>
                </a:solidFill>
                <a:latin typeface="Arial"/>
                <a:ea typeface="Arial"/>
                <a:cs typeface="Arial"/>
                <a:sym typeface="Arial"/>
              </a:defRPr>
            </a:lvl2pPr>
            <a:lvl3pPr indent="0" lvl="2" marL="0" marR="0" algn="r">
              <a:lnSpc>
                <a:spcPct val="100000"/>
              </a:lnSpc>
              <a:spcBef>
                <a:spcPts val="0"/>
              </a:spcBef>
              <a:spcAft>
                <a:spcPts val="0"/>
              </a:spcAft>
              <a:buClr>
                <a:srgbClr val="595959"/>
              </a:buClr>
              <a:buSzPts val="600"/>
              <a:buFont typeface="Arial"/>
              <a:buNone/>
              <a:defRPr b="0" i="0" sz="1000" u="none" cap="none" strike="noStrike">
                <a:solidFill>
                  <a:srgbClr val="595959"/>
                </a:solidFill>
                <a:latin typeface="Arial"/>
                <a:ea typeface="Arial"/>
                <a:cs typeface="Arial"/>
                <a:sym typeface="Arial"/>
              </a:defRPr>
            </a:lvl3pPr>
            <a:lvl4pPr indent="0" lvl="3" marL="0" marR="0" algn="r">
              <a:lnSpc>
                <a:spcPct val="100000"/>
              </a:lnSpc>
              <a:spcBef>
                <a:spcPts val="0"/>
              </a:spcBef>
              <a:spcAft>
                <a:spcPts val="0"/>
              </a:spcAft>
              <a:buClr>
                <a:srgbClr val="595959"/>
              </a:buClr>
              <a:buSzPts val="600"/>
              <a:buFont typeface="Arial"/>
              <a:buNone/>
              <a:defRPr b="0" i="0" sz="1000" u="none" cap="none" strike="noStrike">
                <a:solidFill>
                  <a:srgbClr val="595959"/>
                </a:solidFill>
                <a:latin typeface="Arial"/>
                <a:ea typeface="Arial"/>
                <a:cs typeface="Arial"/>
                <a:sym typeface="Arial"/>
              </a:defRPr>
            </a:lvl4pPr>
            <a:lvl5pPr indent="0" lvl="4" marL="0" marR="0" algn="r">
              <a:lnSpc>
                <a:spcPct val="100000"/>
              </a:lnSpc>
              <a:spcBef>
                <a:spcPts val="0"/>
              </a:spcBef>
              <a:spcAft>
                <a:spcPts val="0"/>
              </a:spcAft>
              <a:buClr>
                <a:srgbClr val="595959"/>
              </a:buClr>
              <a:buSzPts val="600"/>
              <a:buFont typeface="Arial"/>
              <a:buNone/>
              <a:defRPr b="0" i="0" sz="1000" u="none" cap="none" strike="noStrike">
                <a:solidFill>
                  <a:srgbClr val="595959"/>
                </a:solidFill>
                <a:latin typeface="Arial"/>
                <a:ea typeface="Arial"/>
                <a:cs typeface="Arial"/>
                <a:sym typeface="Arial"/>
              </a:defRPr>
            </a:lvl5pPr>
            <a:lvl6pPr indent="0" lvl="5" marL="0" marR="0" algn="r">
              <a:lnSpc>
                <a:spcPct val="100000"/>
              </a:lnSpc>
              <a:spcBef>
                <a:spcPts val="0"/>
              </a:spcBef>
              <a:spcAft>
                <a:spcPts val="0"/>
              </a:spcAft>
              <a:buClr>
                <a:srgbClr val="595959"/>
              </a:buClr>
              <a:buSzPts val="600"/>
              <a:buFont typeface="Arial"/>
              <a:buNone/>
              <a:defRPr b="0" i="0" sz="1000" u="none" cap="none" strike="noStrike">
                <a:solidFill>
                  <a:srgbClr val="595959"/>
                </a:solidFill>
                <a:latin typeface="Arial"/>
                <a:ea typeface="Arial"/>
                <a:cs typeface="Arial"/>
                <a:sym typeface="Arial"/>
              </a:defRPr>
            </a:lvl6pPr>
            <a:lvl7pPr indent="0" lvl="6" marL="0" marR="0" algn="r">
              <a:lnSpc>
                <a:spcPct val="100000"/>
              </a:lnSpc>
              <a:spcBef>
                <a:spcPts val="0"/>
              </a:spcBef>
              <a:spcAft>
                <a:spcPts val="0"/>
              </a:spcAft>
              <a:buClr>
                <a:srgbClr val="595959"/>
              </a:buClr>
              <a:buSzPts val="600"/>
              <a:buFont typeface="Arial"/>
              <a:buNone/>
              <a:defRPr b="0" i="0" sz="1000" u="none" cap="none" strike="noStrike">
                <a:solidFill>
                  <a:srgbClr val="595959"/>
                </a:solidFill>
                <a:latin typeface="Arial"/>
                <a:ea typeface="Arial"/>
                <a:cs typeface="Arial"/>
                <a:sym typeface="Arial"/>
              </a:defRPr>
            </a:lvl7pPr>
            <a:lvl8pPr indent="0" lvl="7" marL="0" marR="0" algn="r">
              <a:lnSpc>
                <a:spcPct val="100000"/>
              </a:lnSpc>
              <a:spcBef>
                <a:spcPts val="0"/>
              </a:spcBef>
              <a:spcAft>
                <a:spcPts val="0"/>
              </a:spcAft>
              <a:buClr>
                <a:srgbClr val="595959"/>
              </a:buClr>
              <a:buSzPts val="600"/>
              <a:buFont typeface="Arial"/>
              <a:buNone/>
              <a:defRPr b="0" i="0" sz="1000" u="none" cap="none" strike="noStrike">
                <a:solidFill>
                  <a:srgbClr val="595959"/>
                </a:solidFill>
                <a:latin typeface="Arial"/>
                <a:ea typeface="Arial"/>
                <a:cs typeface="Arial"/>
                <a:sym typeface="Arial"/>
              </a:defRPr>
            </a:lvl8pPr>
            <a:lvl9pPr indent="0" lvl="8" marL="0" marR="0" algn="r">
              <a:lnSpc>
                <a:spcPct val="100000"/>
              </a:lnSpc>
              <a:spcBef>
                <a:spcPts val="0"/>
              </a:spcBef>
              <a:spcAft>
                <a:spcPts val="0"/>
              </a:spcAft>
              <a:buClr>
                <a:srgbClr val="595959"/>
              </a:buClr>
              <a:buSzPts val="600"/>
              <a:buFont typeface="Arial"/>
              <a:buNone/>
              <a:defRPr b="0" i="0" sz="1000" u="none" cap="none" strike="noStrike">
                <a:solidFill>
                  <a:srgbClr val="59595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sz="900">
              <a:solidFill>
                <a:srgbClr val="888888"/>
              </a:solidFill>
              <a:latin typeface="Calibri"/>
              <a:ea typeface="Calibri"/>
              <a:cs typeface="Calibri"/>
              <a:sym typeface="Calibri"/>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1_Title and Content">
    <p:spTree>
      <p:nvGrpSpPr>
        <p:cNvPr id="304" name="Shape 304"/>
        <p:cNvGrpSpPr/>
        <p:nvPr/>
      </p:nvGrpSpPr>
      <p:grpSpPr>
        <a:xfrm>
          <a:off x="0" y="0"/>
          <a:ext cx="0" cy="0"/>
          <a:chOff x="0" y="0"/>
          <a:chExt cx="0" cy="0"/>
        </a:xfrm>
      </p:grpSpPr>
      <p:sp>
        <p:nvSpPr>
          <p:cNvPr id="305" name="Google Shape;305;p80"/>
          <p:cNvSpPr txBox="1"/>
          <p:nvPr>
            <p:ph idx="12" type="sldNum"/>
          </p:nvPr>
        </p:nvSpPr>
        <p:spPr>
          <a:xfrm>
            <a:off x="4419600" y="4674961"/>
            <a:ext cx="2133600" cy="184800"/>
          </a:xfrm>
          <a:prstGeom prst="rect">
            <a:avLst/>
          </a:prstGeom>
          <a:noFill/>
          <a:ln>
            <a:noFill/>
          </a:ln>
        </p:spPr>
        <p:txBody>
          <a:bodyPr anchorCtr="0" anchor="ctr" bIns="22850" lIns="22850" spcFirstLastPara="1" rIns="22850" wrap="square" tIns="22850">
            <a:spAutoFit/>
          </a:bodyPr>
          <a:lstStyle>
            <a:lvl1pPr indent="0" lvl="0" marL="0" marR="0" algn="r">
              <a:lnSpc>
                <a:spcPct val="100000"/>
              </a:lnSpc>
              <a:spcBef>
                <a:spcPts val="0"/>
              </a:spcBef>
              <a:spcAft>
                <a:spcPts val="0"/>
              </a:spcAft>
              <a:buClr>
                <a:srgbClr val="888888"/>
              </a:buClr>
              <a:buSzPts val="600"/>
              <a:buFont typeface="Calibri"/>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600"/>
              <a:buFont typeface="Calibri"/>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600"/>
              <a:buFont typeface="Calibri"/>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600"/>
              <a:buFont typeface="Calibri"/>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600"/>
              <a:buFont typeface="Calibri"/>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600"/>
              <a:buFont typeface="Calibri"/>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600"/>
              <a:buFont typeface="Calibri"/>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600"/>
              <a:buFont typeface="Calibri"/>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6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306" name="Shape 306"/>
        <p:cNvGrpSpPr/>
        <p:nvPr/>
      </p:nvGrpSpPr>
      <p:grpSpPr>
        <a:xfrm>
          <a:off x="0" y="0"/>
          <a:ext cx="0" cy="0"/>
          <a:chOff x="0" y="0"/>
          <a:chExt cx="0" cy="0"/>
        </a:xfrm>
      </p:grpSpPr>
      <p:sp>
        <p:nvSpPr>
          <p:cNvPr id="307" name="Google Shape;307;p81"/>
          <p:cNvSpPr/>
          <p:nvPr>
            <p:ph idx="2" type="pic"/>
          </p:nvPr>
        </p:nvSpPr>
        <p:spPr>
          <a:xfrm>
            <a:off x="4953000" y="0"/>
            <a:ext cx="4191000" cy="5143500"/>
          </a:xfrm>
          <a:prstGeom prst="rect">
            <a:avLst/>
          </a:prstGeom>
          <a:noFill/>
          <a:ln>
            <a:noFill/>
          </a:ln>
        </p:spPr>
      </p:sp>
    </p:spTree>
  </p:cSld>
  <p:clrMapOvr>
    <a:masterClrMapping/>
  </p:clrMapOvr>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Custom Layout">
  <p:cSld name="15_Custom Layout">
    <p:spTree>
      <p:nvGrpSpPr>
        <p:cNvPr id="308" name="Shape 308"/>
        <p:cNvGrpSpPr/>
        <p:nvPr/>
      </p:nvGrpSpPr>
      <p:grpSpPr>
        <a:xfrm>
          <a:off x="0" y="0"/>
          <a:ext cx="0" cy="0"/>
          <a:chOff x="0" y="0"/>
          <a:chExt cx="0" cy="0"/>
        </a:xfrm>
      </p:grpSpPr>
      <p:sp>
        <p:nvSpPr>
          <p:cNvPr id="309" name="Google Shape;309;p82"/>
          <p:cNvSpPr/>
          <p:nvPr>
            <p:ph idx="2" type="pic"/>
          </p:nvPr>
        </p:nvSpPr>
        <p:spPr>
          <a:xfrm>
            <a:off x="786063" y="1515830"/>
            <a:ext cx="3408900" cy="1893000"/>
          </a:xfrm>
          <a:prstGeom prst="rect">
            <a:avLst/>
          </a:prstGeom>
          <a:noFill/>
          <a:ln>
            <a:noFill/>
          </a:ln>
        </p:spPr>
      </p:sp>
    </p:spTree>
  </p:cSld>
  <p:clrMapOvr>
    <a:masterClrMapping/>
  </p:clrMapOvr>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6_Custom Layout">
  <p:cSld name="16_Custom Layout">
    <p:spTree>
      <p:nvGrpSpPr>
        <p:cNvPr id="310" name="Shape 310"/>
        <p:cNvGrpSpPr/>
        <p:nvPr/>
      </p:nvGrpSpPr>
      <p:grpSpPr>
        <a:xfrm>
          <a:off x="0" y="0"/>
          <a:ext cx="0" cy="0"/>
          <a:chOff x="0" y="0"/>
          <a:chExt cx="0" cy="0"/>
        </a:xfrm>
      </p:grpSpPr>
      <p:sp>
        <p:nvSpPr>
          <p:cNvPr id="311" name="Google Shape;311;p83"/>
          <p:cNvSpPr/>
          <p:nvPr>
            <p:ph idx="2" type="pic"/>
          </p:nvPr>
        </p:nvSpPr>
        <p:spPr>
          <a:xfrm>
            <a:off x="978568" y="946339"/>
            <a:ext cx="2422500" cy="3280200"/>
          </a:xfrm>
          <a:prstGeom prst="rect">
            <a:avLst/>
          </a:prstGeom>
          <a:noFill/>
          <a:ln>
            <a:noFill/>
          </a:ln>
        </p:spPr>
      </p:sp>
    </p:spTree>
  </p:cSld>
  <p:clrMapOvr>
    <a:masterClrMapping/>
  </p:clrMapOvr>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Custom Layout">
  <p:cSld name="13_Custom Layout">
    <p:spTree>
      <p:nvGrpSpPr>
        <p:cNvPr id="312" name="Shape 312"/>
        <p:cNvGrpSpPr/>
        <p:nvPr/>
      </p:nvGrpSpPr>
      <p:grpSpPr>
        <a:xfrm>
          <a:off x="0" y="0"/>
          <a:ext cx="0" cy="0"/>
          <a:chOff x="0" y="0"/>
          <a:chExt cx="0" cy="0"/>
        </a:xfrm>
      </p:grpSpPr>
      <p:sp>
        <p:nvSpPr>
          <p:cNvPr id="313" name="Google Shape;313;p84"/>
          <p:cNvSpPr/>
          <p:nvPr>
            <p:ph idx="2" type="pic"/>
          </p:nvPr>
        </p:nvSpPr>
        <p:spPr>
          <a:xfrm>
            <a:off x="3305755" y="1132888"/>
            <a:ext cx="1610100" cy="2862000"/>
          </a:xfrm>
          <a:prstGeom prst="rect">
            <a:avLst/>
          </a:prstGeom>
          <a:noFill/>
          <a:ln>
            <a:noFill/>
          </a:ln>
        </p:spPr>
      </p:sp>
    </p:spTree>
  </p:cSld>
  <p:clrMapOvr>
    <a:masterClrMapping/>
  </p:clrMapOvr>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8_Custom Layout">
  <p:cSld name="18_Custom Layout">
    <p:spTree>
      <p:nvGrpSpPr>
        <p:cNvPr id="314" name="Shape 314"/>
        <p:cNvGrpSpPr/>
        <p:nvPr/>
      </p:nvGrpSpPr>
      <p:grpSpPr>
        <a:xfrm>
          <a:off x="0" y="0"/>
          <a:ext cx="0" cy="0"/>
          <a:chOff x="0" y="0"/>
          <a:chExt cx="0" cy="0"/>
        </a:xfrm>
      </p:grpSpPr>
      <p:sp>
        <p:nvSpPr>
          <p:cNvPr id="315" name="Google Shape;315;p85"/>
          <p:cNvSpPr/>
          <p:nvPr>
            <p:ph idx="2" type="pic"/>
          </p:nvPr>
        </p:nvSpPr>
        <p:spPr>
          <a:xfrm>
            <a:off x="0" y="0"/>
            <a:ext cx="9144000" cy="4657200"/>
          </a:xfrm>
          <a:prstGeom prst="rect">
            <a:avLst/>
          </a:prstGeom>
          <a:noFill/>
          <a:ln>
            <a:noFill/>
          </a:ln>
        </p:spPr>
      </p:sp>
    </p:spTree>
  </p:cSld>
  <p:clrMapOvr>
    <a:masterClrMapping/>
  </p:clrMapOvr>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spTree>
      <p:nvGrpSpPr>
        <p:cNvPr id="316" name="Shape 316"/>
        <p:cNvGrpSpPr/>
        <p:nvPr/>
      </p:nvGrpSpPr>
      <p:grpSpPr>
        <a:xfrm>
          <a:off x="0" y="0"/>
          <a:ext cx="0" cy="0"/>
          <a:chOff x="0" y="0"/>
          <a:chExt cx="0" cy="0"/>
        </a:xfrm>
      </p:grpSpPr>
      <p:sp>
        <p:nvSpPr>
          <p:cNvPr id="317" name="Google Shape;317;p86"/>
          <p:cNvSpPr/>
          <p:nvPr>
            <p:ph idx="2" type="pic"/>
          </p:nvPr>
        </p:nvSpPr>
        <p:spPr>
          <a:xfrm>
            <a:off x="600075" y="2628498"/>
            <a:ext cx="1819200" cy="1800000"/>
          </a:xfrm>
          <a:prstGeom prst="rect">
            <a:avLst/>
          </a:prstGeom>
          <a:noFill/>
          <a:ln>
            <a:noFill/>
          </a:ln>
        </p:spPr>
      </p:sp>
      <p:sp>
        <p:nvSpPr>
          <p:cNvPr id="318" name="Google Shape;318;p86"/>
          <p:cNvSpPr/>
          <p:nvPr>
            <p:ph idx="3" type="pic"/>
          </p:nvPr>
        </p:nvSpPr>
        <p:spPr>
          <a:xfrm>
            <a:off x="2581275" y="647601"/>
            <a:ext cx="1819200" cy="1800000"/>
          </a:xfrm>
          <a:prstGeom prst="rect">
            <a:avLst/>
          </a:prstGeom>
          <a:noFill/>
          <a:ln>
            <a:noFill/>
          </a:ln>
        </p:spPr>
      </p:sp>
      <p:sp>
        <p:nvSpPr>
          <p:cNvPr id="319" name="Google Shape;319;p86"/>
          <p:cNvSpPr/>
          <p:nvPr>
            <p:ph idx="4" type="pic"/>
          </p:nvPr>
        </p:nvSpPr>
        <p:spPr>
          <a:xfrm>
            <a:off x="2581275" y="2628498"/>
            <a:ext cx="1819200" cy="1800000"/>
          </a:xfrm>
          <a:prstGeom prst="rect">
            <a:avLst/>
          </a:prstGeom>
          <a:noFill/>
          <a:ln>
            <a:noFill/>
          </a:ln>
        </p:spPr>
      </p:sp>
      <p:sp>
        <p:nvSpPr>
          <p:cNvPr id="320" name="Google Shape;320;p86"/>
          <p:cNvSpPr/>
          <p:nvPr>
            <p:ph idx="5" type="pic"/>
          </p:nvPr>
        </p:nvSpPr>
        <p:spPr>
          <a:xfrm>
            <a:off x="4562475" y="647601"/>
            <a:ext cx="1819500" cy="3780900"/>
          </a:xfrm>
          <a:prstGeom prst="rect">
            <a:avLst/>
          </a:prstGeom>
          <a:noFill/>
          <a:ln>
            <a:noFill/>
          </a:ln>
        </p:spPr>
      </p:sp>
      <p:sp>
        <p:nvSpPr>
          <p:cNvPr id="321" name="Google Shape;321;p86"/>
          <p:cNvSpPr/>
          <p:nvPr>
            <p:ph idx="6" type="pic"/>
          </p:nvPr>
        </p:nvSpPr>
        <p:spPr>
          <a:xfrm>
            <a:off x="6543675" y="647601"/>
            <a:ext cx="1819200" cy="1800000"/>
          </a:xfrm>
          <a:prstGeom prst="rect">
            <a:avLst/>
          </a:prstGeom>
          <a:noFill/>
          <a:ln>
            <a:noFill/>
          </a:ln>
        </p:spPr>
      </p:sp>
    </p:spTree>
  </p:cSld>
  <p:clrMapOvr>
    <a:masterClrMapping/>
  </p:clrMapOvr>
</p:sldLayout>
</file>

<file path=ppt/slideLayouts/slideLayout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7_Custom Layout">
  <p:cSld name="17_Custom Layout">
    <p:spTree>
      <p:nvGrpSpPr>
        <p:cNvPr id="322" name="Shape 322"/>
        <p:cNvGrpSpPr/>
        <p:nvPr/>
      </p:nvGrpSpPr>
      <p:grpSpPr>
        <a:xfrm>
          <a:off x="0" y="0"/>
          <a:ext cx="0" cy="0"/>
          <a:chOff x="0" y="0"/>
          <a:chExt cx="0" cy="0"/>
        </a:xfrm>
      </p:grpSpPr>
      <p:sp>
        <p:nvSpPr>
          <p:cNvPr id="323" name="Google Shape;323;p87"/>
          <p:cNvSpPr/>
          <p:nvPr>
            <p:ph idx="2" type="pic"/>
          </p:nvPr>
        </p:nvSpPr>
        <p:spPr>
          <a:xfrm>
            <a:off x="600075" y="2628498"/>
            <a:ext cx="1819200" cy="1800000"/>
          </a:xfrm>
          <a:prstGeom prst="rect">
            <a:avLst/>
          </a:prstGeom>
          <a:noFill/>
          <a:ln>
            <a:noFill/>
          </a:ln>
        </p:spPr>
      </p:sp>
      <p:sp>
        <p:nvSpPr>
          <p:cNvPr id="324" name="Google Shape;324;p87"/>
          <p:cNvSpPr/>
          <p:nvPr>
            <p:ph idx="3" type="pic"/>
          </p:nvPr>
        </p:nvSpPr>
        <p:spPr>
          <a:xfrm>
            <a:off x="2581275" y="647601"/>
            <a:ext cx="1819200" cy="1800000"/>
          </a:xfrm>
          <a:prstGeom prst="rect">
            <a:avLst/>
          </a:prstGeom>
          <a:noFill/>
          <a:ln>
            <a:noFill/>
          </a:ln>
        </p:spPr>
      </p:sp>
      <p:sp>
        <p:nvSpPr>
          <p:cNvPr id="325" name="Google Shape;325;p87"/>
          <p:cNvSpPr/>
          <p:nvPr>
            <p:ph idx="4" type="pic"/>
          </p:nvPr>
        </p:nvSpPr>
        <p:spPr>
          <a:xfrm>
            <a:off x="4562475" y="631728"/>
            <a:ext cx="3963900" cy="3780600"/>
          </a:xfrm>
          <a:prstGeom prst="rect">
            <a:avLst/>
          </a:prstGeom>
          <a:noFill/>
          <a:ln>
            <a:noFill/>
          </a:ln>
        </p:spPr>
      </p:sp>
      <p:sp>
        <p:nvSpPr>
          <p:cNvPr id="326" name="Google Shape;326;p87"/>
          <p:cNvSpPr/>
          <p:nvPr>
            <p:ph idx="5" type="pic"/>
          </p:nvPr>
        </p:nvSpPr>
        <p:spPr>
          <a:xfrm>
            <a:off x="2581275" y="2628498"/>
            <a:ext cx="1819200" cy="1800000"/>
          </a:xfrm>
          <a:prstGeom prst="rect">
            <a:avLst/>
          </a:prstGeom>
          <a:noFill/>
          <a:ln>
            <a:noFill/>
          </a:ln>
        </p:spPr>
      </p:sp>
    </p:spTree>
  </p:cSld>
  <p:clrMapOvr>
    <a:masterClrMapping/>
  </p:clrMapOvr>
</p:sldLayout>
</file>

<file path=ppt/slideLayouts/slideLayout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p:cSld name="Comparison">
    <p:spTree>
      <p:nvGrpSpPr>
        <p:cNvPr id="327" name="Shape 327"/>
        <p:cNvGrpSpPr/>
        <p:nvPr/>
      </p:nvGrpSpPr>
      <p:grpSpPr>
        <a:xfrm>
          <a:off x="0" y="0"/>
          <a:ext cx="0" cy="0"/>
          <a:chOff x="0" y="0"/>
          <a:chExt cx="0" cy="0"/>
        </a:xfrm>
      </p:grpSpPr>
      <p:sp>
        <p:nvSpPr>
          <p:cNvPr id="328" name="Google Shape;328;p88"/>
          <p:cNvSpPr/>
          <p:nvPr>
            <p:ph idx="2" type="pic"/>
          </p:nvPr>
        </p:nvSpPr>
        <p:spPr>
          <a:xfrm>
            <a:off x="721894" y="1691554"/>
            <a:ext cx="1937100" cy="1725000"/>
          </a:xfrm>
          <a:prstGeom prst="rect">
            <a:avLst/>
          </a:prstGeom>
          <a:noFill/>
          <a:ln>
            <a:noFill/>
          </a:ln>
        </p:spPr>
      </p:sp>
      <p:sp>
        <p:nvSpPr>
          <p:cNvPr id="329" name="Google Shape;329;p88"/>
          <p:cNvSpPr/>
          <p:nvPr>
            <p:ph idx="3" type="pic"/>
          </p:nvPr>
        </p:nvSpPr>
        <p:spPr>
          <a:xfrm>
            <a:off x="4596063" y="1691554"/>
            <a:ext cx="1937100" cy="1725000"/>
          </a:xfrm>
          <a:prstGeom prst="rect">
            <a:avLst/>
          </a:prstGeom>
          <a:noFill/>
          <a:ln>
            <a:noFill/>
          </a:ln>
        </p:spPr>
      </p:sp>
    </p:spTree>
  </p:cSld>
  <p:clrMapOvr>
    <a:masterClrMapping/>
  </p:clrMapOvr>
</p:sldLayout>
</file>

<file path=ppt/slideLayouts/slideLayout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Custom Layout">
  <p:cSld name="8_Custom Layout">
    <p:spTree>
      <p:nvGrpSpPr>
        <p:cNvPr id="330" name="Shape 330"/>
        <p:cNvGrpSpPr/>
        <p:nvPr/>
      </p:nvGrpSpPr>
      <p:grpSpPr>
        <a:xfrm>
          <a:off x="0" y="0"/>
          <a:ext cx="0" cy="0"/>
          <a:chOff x="0" y="0"/>
          <a:chExt cx="0" cy="0"/>
        </a:xfrm>
      </p:grpSpPr>
      <p:sp>
        <p:nvSpPr>
          <p:cNvPr id="331" name="Google Shape;331;p89"/>
          <p:cNvSpPr/>
          <p:nvPr>
            <p:ph idx="2" type="pic"/>
          </p:nvPr>
        </p:nvSpPr>
        <p:spPr>
          <a:xfrm>
            <a:off x="721894" y="1691554"/>
            <a:ext cx="1937100" cy="1725000"/>
          </a:xfrm>
          <a:prstGeom prst="rect">
            <a:avLst/>
          </a:prstGeom>
          <a:noFill/>
          <a:ln>
            <a:noFill/>
          </a:ln>
        </p:spPr>
      </p:sp>
      <p:sp>
        <p:nvSpPr>
          <p:cNvPr id="332" name="Google Shape;332;p89"/>
          <p:cNvSpPr/>
          <p:nvPr>
            <p:ph idx="3" type="pic"/>
          </p:nvPr>
        </p:nvSpPr>
        <p:spPr>
          <a:xfrm>
            <a:off x="4596063" y="1691554"/>
            <a:ext cx="1937100" cy="1725000"/>
          </a:xfrm>
          <a:prstGeom prst="rect">
            <a:avLst/>
          </a:prstGeom>
          <a:noFill/>
          <a:ln>
            <a:noFill/>
          </a:ln>
        </p:spPr>
      </p:sp>
      <p:sp>
        <p:nvSpPr>
          <p:cNvPr id="333" name="Google Shape;333;p89"/>
          <p:cNvSpPr/>
          <p:nvPr>
            <p:ph idx="4" type="pic"/>
          </p:nvPr>
        </p:nvSpPr>
        <p:spPr>
          <a:xfrm>
            <a:off x="2658979" y="1691554"/>
            <a:ext cx="1937100" cy="1725000"/>
          </a:xfrm>
          <a:prstGeom prst="rect">
            <a:avLst/>
          </a:prstGeom>
          <a:noFill/>
          <a:ln>
            <a:noFill/>
          </a:ln>
        </p:spPr>
      </p:sp>
    </p:spTree>
  </p:cSld>
  <p:clrMapOvr>
    <a:masterClrMapping/>
  </p:clrMapOvr>
</p:sldLayout>
</file>

<file path=ppt/slideLayouts/slideLayout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334" name="Shape 334"/>
        <p:cNvGrpSpPr/>
        <p:nvPr/>
      </p:nvGrpSpPr>
      <p:grpSpPr>
        <a:xfrm>
          <a:off x="0" y="0"/>
          <a:ext cx="0" cy="0"/>
          <a:chOff x="0" y="0"/>
          <a:chExt cx="0" cy="0"/>
        </a:xfrm>
      </p:grpSpPr>
      <p:sp>
        <p:nvSpPr>
          <p:cNvPr id="335" name="Google Shape;335;p90"/>
          <p:cNvSpPr/>
          <p:nvPr>
            <p:ph idx="2" type="pic"/>
          </p:nvPr>
        </p:nvSpPr>
        <p:spPr>
          <a:xfrm>
            <a:off x="0" y="0"/>
            <a:ext cx="9144000" cy="3597000"/>
          </a:xfrm>
          <a:prstGeom prst="rect">
            <a:avLst/>
          </a:prstGeom>
          <a:noFill/>
          <a:ln>
            <a:noFill/>
          </a:ln>
        </p:spPr>
      </p:sp>
    </p:spTree>
  </p:cSld>
  <p:clrMapOvr>
    <a:masterClrMapping/>
  </p:clrMapOvr>
</p:sldLayout>
</file>

<file path=ppt/slideLayouts/slideLayout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spTree>
      <p:nvGrpSpPr>
        <p:cNvPr id="336" name="Shape 336"/>
        <p:cNvGrpSpPr/>
        <p:nvPr/>
      </p:nvGrpSpPr>
      <p:grpSpPr>
        <a:xfrm>
          <a:off x="0" y="0"/>
          <a:ext cx="0" cy="0"/>
          <a:chOff x="0" y="0"/>
          <a:chExt cx="0" cy="0"/>
        </a:xfrm>
      </p:grpSpPr>
      <p:sp>
        <p:nvSpPr>
          <p:cNvPr id="337" name="Google Shape;337;p91"/>
          <p:cNvSpPr/>
          <p:nvPr>
            <p:ph idx="2" type="pic"/>
          </p:nvPr>
        </p:nvSpPr>
        <p:spPr>
          <a:xfrm>
            <a:off x="609600" y="2454066"/>
            <a:ext cx="8534400" cy="2689500"/>
          </a:xfrm>
          <a:prstGeom prst="rect">
            <a:avLst/>
          </a:prstGeom>
          <a:noFill/>
          <a:ln>
            <a:noFill/>
          </a:ln>
        </p:spPr>
      </p:sp>
    </p:spTree>
  </p:cSld>
  <p:clrMapOvr>
    <a:masterClrMapping/>
  </p:clrMapOvr>
</p:sldLayout>
</file>

<file path=ppt/slideLayouts/slideLayout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p:cSld name="Content with Caption">
    <p:spTree>
      <p:nvGrpSpPr>
        <p:cNvPr id="338" name="Shape 338"/>
        <p:cNvGrpSpPr/>
        <p:nvPr/>
      </p:nvGrpSpPr>
      <p:grpSpPr>
        <a:xfrm>
          <a:off x="0" y="0"/>
          <a:ext cx="0" cy="0"/>
          <a:chOff x="0" y="0"/>
          <a:chExt cx="0" cy="0"/>
        </a:xfrm>
      </p:grpSpPr>
      <p:sp>
        <p:nvSpPr>
          <p:cNvPr id="339" name="Google Shape;339;p92"/>
          <p:cNvSpPr/>
          <p:nvPr>
            <p:ph idx="2" type="pic"/>
          </p:nvPr>
        </p:nvSpPr>
        <p:spPr>
          <a:xfrm>
            <a:off x="7058527" y="0"/>
            <a:ext cx="2085600" cy="2558400"/>
          </a:xfrm>
          <a:prstGeom prst="rect">
            <a:avLst/>
          </a:prstGeom>
          <a:noFill/>
          <a:ln>
            <a:noFill/>
          </a:ln>
        </p:spPr>
      </p:sp>
      <p:sp>
        <p:nvSpPr>
          <p:cNvPr id="340" name="Google Shape;340;p92"/>
          <p:cNvSpPr/>
          <p:nvPr>
            <p:ph idx="3" type="pic"/>
          </p:nvPr>
        </p:nvSpPr>
        <p:spPr>
          <a:xfrm>
            <a:off x="4941094" y="2558325"/>
            <a:ext cx="4203000" cy="2585100"/>
          </a:xfrm>
          <a:prstGeom prst="rect">
            <a:avLst/>
          </a:prstGeom>
          <a:noFill/>
          <a:ln>
            <a:noFill/>
          </a:ln>
        </p:spPr>
      </p:sp>
      <p:sp>
        <p:nvSpPr>
          <p:cNvPr id="341" name="Google Shape;341;p92"/>
          <p:cNvSpPr/>
          <p:nvPr>
            <p:ph idx="4" type="pic"/>
          </p:nvPr>
        </p:nvSpPr>
        <p:spPr>
          <a:xfrm>
            <a:off x="4941094" y="0"/>
            <a:ext cx="2117400" cy="2558400"/>
          </a:xfrm>
          <a:prstGeom prst="rect">
            <a:avLst/>
          </a:prstGeom>
          <a:noFill/>
          <a:ln>
            <a:noFill/>
          </a:ln>
        </p:spPr>
      </p:sp>
    </p:spTree>
  </p:cSld>
  <p:clrMapOvr>
    <a:masterClrMapping/>
  </p:clrMapOvr>
</p:sldLayout>
</file>

<file path=ppt/slideLayouts/slideLayout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Custom Layout">
  <p:cSld name="2_Custom Layout">
    <p:spTree>
      <p:nvGrpSpPr>
        <p:cNvPr id="342" name="Shape 342"/>
        <p:cNvGrpSpPr/>
        <p:nvPr/>
      </p:nvGrpSpPr>
      <p:grpSpPr>
        <a:xfrm>
          <a:off x="0" y="0"/>
          <a:ext cx="0" cy="0"/>
          <a:chOff x="0" y="0"/>
          <a:chExt cx="0" cy="0"/>
        </a:xfrm>
      </p:grpSpPr>
      <p:sp>
        <p:nvSpPr>
          <p:cNvPr id="343" name="Google Shape;343;p93"/>
          <p:cNvSpPr/>
          <p:nvPr>
            <p:ph idx="2" type="pic"/>
          </p:nvPr>
        </p:nvSpPr>
        <p:spPr>
          <a:xfrm>
            <a:off x="4572000" y="0"/>
            <a:ext cx="2262000" cy="2571300"/>
          </a:xfrm>
          <a:prstGeom prst="rect">
            <a:avLst/>
          </a:prstGeom>
          <a:noFill/>
          <a:ln>
            <a:noFill/>
          </a:ln>
        </p:spPr>
      </p:sp>
      <p:sp>
        <p:nvSpPr>
          <p:cNvPr id="344" name="Google Shape;344;p93"/>
          <p:cNvSpPr/>
          <p:nvPr>
            <p:ph idx="3" type="pic"/>
          </p:nvPr>
        </p:nvSpPr>
        <p:spPr>
          <a:xfrm>
            <a:off x="6833937" y="2572150"/>
            <a:ext cx="2310000" cy="2571300"/>
          </a:xfrm>
          <a:prstGeom prst="rect">
            <a:avLst/>
          </a:prstGeom>
          <a:noFill/>
          <a:ln>
            <a:noFill/>
          </a:ln>
        </p:spPr>
      </p:sp>
    </p:spTree>
  </p:cSld>
  <p:clrMapOvr>
    <a:masterClrMapping/>
  </p:clrMapOvr>
</p:sldLayout>
</file>

<file path=ppt/slideLayouts/slideLayout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p:cSld name="Picture with Caption">
    <p:spTree>
      <p:nvGrpSpPr>
        <p:cNvPr id="345" name="Shape 345"/>
        <p:cNvGrpSpPr/>
        <p:nvPr/>
      </p:nvGrpSpPr>
      <p:grpSpPr>
        <a:xfrm>
          <a:off x="0" y="0"/>
          <a:ext cx="0" cy="0"/>
          <a:chOff x="0" y="0"/>
          <a:chExt cx="0" cy="0"/>
        </a:xfrm>
      </p:grpSpPr>
      <p:sp>
        <p:nvSpPr>
          <p:cNvPr id="346" name="Google Shape;346;p94"/>
          <p:cNvSpPr/>
          <p:nvPr>
            <p:ph idx="2" type="pic"/>
          </p:nvPr>
        </p:nvSpPr>
        <p:spPr>
          <a:xfrm>
            <a:off x="4941094" y="2558325"/>
            <a:ext cx="4203000" cy="2585100"/>
          </a:xfrm>
          <a:prstGeom prst="rect">
            <a:avLst/>
          </a:prstGeom>
          <a:noFill/>
          <a:ln>
            <a:noFill/>
          </a:ln>
        </p:spPr>
      </p:sp>
      <p:sp>
        <p:nvSpPr>
          <p:cNvPr id="347" name="Google Shape;347;p94"/>
          <p:cNvSpPr/>
          <p:nvPr>
            <p:ph idx="3" type="pic"/>
          </p:nvPr>
        </p:nvSpPr>
        <p:spPr>
          <a:xfrm>
            <a:off x="4941094" y="0"/>
            <a:ext cx="2117400" cy="2558400"/>
          </a:xfrm>
          <a:prstGeom prst="rect">
            <a:avLst/>
          </a:prstGeom>
          <a:noFill/>
          <a:ln>
            <a:noFill/>
          </a:ln>
        </p:spPr>
      </p:sp>
    </p:spTree>
  </p:cSld>
  <p:clrMapOvr>
    <a:masterClrMapping/>
  </p:clrMapOvr>
</p:sldLayout>
</file>

<file path=ppt/slideLayouts/slideLayout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p:cSld name="Title and Vertical Text">
    <p:spTree>
      <p:nvGrpSpPr>
        <p:cNvPr id="348" name="Shape 348"/>
        <p:cNvGrpSpPr/>
        <p:nvPr/>
      </p:nvGrpSpPr>
      <p:grpSpPr>
        <a:xfrm>
          <a:off x="0" y="0"/>
          <a:ext cx="0" cy="0"/>
          <a:chOff x="0" y="0"/>
          <a:chExt cx="0" cy="0"/>
        </a:xfrm>
      </p:grpSpPr>
      <p:sp>
        <p:nvSpPr>
          <p:cNvPr id="349" name="Google Shape;349;p95"/>
          <p:cNvSpPr/>
          <p:nvPr>
            <p:ph idx="2" type="pic"/>
          </p:nvPr>
        </p:nvSpPr>
        <p:spPr>
          <a:xfrm>
            <a:off x="4211053" y="0"/>
            <a:ext cx="1083000" cy="2943300"/>
          </a:xfrm>
          <a:prstGeom prst="rect">
            <a:avLst/>
          </a:prstGeom>
          <a:noFill/>
          <a:ln>
            <a:noFill/>
          </a:ln>
        </p:spPr>
      </p:sp>
      <p:sp>
        <p:nvSpPr>
          <p:cNvPr id="350" name="Google Shape;350;p95"/>
          <p:cNvSpPr/>
          <p:nvPr>
            <p:ph idx="3" type="pic"/>
          </p:nvPr>
        </p:nvSpPr>
        <p:spPr>
          <a:xfrm>
            <a:off x="5293895" y="0"/>
            <a:ext cx="1083000" cy="2943300"/>
          </a:xfrm>
          <a:prstGeom prst="rect">
            <a:avLst/>
          </a:prstGeom>
          <a:noFill/>
          <a:ln>
            <a:noFill/>
          </a:ln>
        </p:spPr>
      </p:sp>
      <p:sp>
        <p:nvSpPr>
          <p:cNvPr id="351" name="Google Shape;351;p95"/>
          <p:cNvSpPr/>
          <p:nvPr>
            <p:ph idx="4" type="pic"/>
          </p:nvPr>
        </p:nvSpPr>
        <p:spPr>
          <a:xfrm>
            <a:off x="6376736" y="0"/>
            <a:ext cx="1083000" cy="2943300"/>
          </a:xfrm>
          <a:prstGeom prst="rect">
            <a:avLst/>
          </a:prstGeom>
          <a:noFill/>
          <a:ln>
            <a:noFill/>
          </a:ln>
        </p:spPr>
      </p:sp>
      <p:sp>
        <p:nvSpPr>
          <p:cNvPr id="352" name="Google Shape;352;p95"/>
          <p:cNvSpPr/>
          <p:nvPr>
            <p:ph idx="5" type="pic"/>
          </p:nvPr>
        </p:nvSpPr>
        <p:spPr>
          <a:xfrm>
            <a:off x="7459579" y="0"/>
            <a:ext cx="1083000" cy="2943300"/>
          </a:xfrm>
          <a:prstGeom prst="rect">
            <a:avLst/>
          </a:prstGeom>
          <a:noFill/>
          <a:ln>
            <a:noFill/>
          </a:ln>
        </p:spPr>
      </p:sp>
    </p:spTree>
  </p:cSld>
  <p:clrMapOvr>
    <a:masterClrMapping/>
  </p:clrMapOvr>
</p:sldLayout>
</file>

<file path=ppt/slideLayouts/slideLayout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p:cSld name="Vertical Title and Text">
    <p:spTree>
      <p:nvGrpSpPr>
        <p:cNvPr id="353" name="Shape 353"/>
        <p:cNvGrpSpPr/>
        <p:nvPr/>
      </p:nvGrpSpPr>
      <p:grpSpPr>
        <a:xfrm>
          <a:off x="0" y="0"/>
          <a:ext cx="0" cy="0"/>
          <a:chOff x="0" y="0"/>
          <a:chExt cx="0" cy="0"/>
        </a:xfrm>
      </p:grpSpPr>
      <p:sp>
        <p:nvSpPr>
          <p:cNvPr id="354" name="Google Shape;354;p96"/>
          <p:cNvSpPr/>
          <p:nvPr>
            <p:ph idx="2" type="pic"/>
          </p:nvPr>
        </p:nvSpPr>
        <p:spPr>
          <a:xfrm>
            <a:off x="0" y="0"/>
            <a:ext cx="9144000" cy="5143500"/>
          </a:xfrm>
          <a:prstGeom prst="rect">
            <a:avLst/>
          </a:prstGeom>
          <a:noFill/>
          <a:ln>
            <a:noFill/>
          </a:ln>
        </p:spPr>
      </p:sp>
    </p:spTree>
  </p:cSld>
  <p:clrMapOvr>
    <a:masterClrMapping/>
  </p:clrMapOvr>
</p:sldLayout>
</file>

<file path=ppt/slideLayouts/slideLayout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Custom Layout">
  <p:cSld name="9_Custom Layout">
    <p:spTree>
      <p:nvGrpSpPr>
        <p:cNvPr id="355" name="Shape 355"/>
        <p:cNvGrpSpPr/>
        <p:nvPr/>
      </p:nvGrpSpPr>
      <p:grpSpPr>
        <a:xfrm>
          <a:off x="0" y="0"/>
          <a:ext cx="0" cy="0"/>
          <a:chOff x="0" y="0"/>
          <a:chExt cx="0" cy="0"/>
        </a:xfrm>
      </p:grpSpPr>
      <p:sp>
        <p:nvSpPr>
          <p:cNvPr id="356" name="Google Shape;356;p97"/>
          <p:cNvSpPr/>
          <p:nvPr>
            <p:ph idx="2" type="pic"/>
          </p:nvPr>
        </p:nvSpPr>
        <p:spPr>
          <a:xfrm>
            <a:off x="609600" y="537286"/>
            <a:ext cx="4580100" cy="2133300"/>
          </a:xfrm>
          <a:prstGeom prst="rect">
            <a:avLst/>
          </a:prstGeom>
          <a:noFill/>
          <a:ln>
            <a:noFill/>
          </a:ln>
        </p:spPr>
      </p:sp>
      <p:sp>
        <p:nvSpPr>
          <p:cNvPr id="357" name="Google Shape;357;p97"/>
          <p:cNvSpPr/>
          <p:nvPr>
            <p:ph idx="3" type="pic"/>
          </p:nvPr>
        </p:nvSpPr>
        <p:spPr>
          <a:xfrm>
            <a:off x="5406190" y="537286"/>
            <a:ext cx="3112200" cy="2133300"/>
          </a:xfrm>
          <a:prstGeom prst="rect">
            <a:avLst/>
          </a:prstGeom>
          <a:noFill/>
          <a:ln>
            <a:noFill/>
          </a:ln>
        </p:spPr>
      </p:sp>
    </p:spTree>
  </p:cSld>
  <p:clrMapOvr>
    <a:masterClrMapping/>
  </p:clrMapOvr>
</p:sldLayout>
</file>

<file path=ppt/slideLayouts/slideLayout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Custom Layout">
  <p:cSld name="7_Custom Layout">
    <p:spTree>
      <p:nvGrpSpPr>
        <p:cNvPr id="358" name="Shape 358"/>
        <p:cNvGrpSpPr/>
        <p:nvPr/>
      </p:nvGrpSpPr>
      <p:grpSpPr>
        <a:xfrm>
          <a:off x="0" y="0"/>
          <a:ext cx="0" cy="0"/>
          <a:chOff x="0" y="0"/>
          <a:chExt cx="0" cy="0"/>
        </a:xfrm>
      </p:grpSpPr>
      <p:sp>
        <p:nvSpPr>
          <p:cNvPr id="359" name="Google Shape;359;p98"/>
          <p:cNvSpPr/>
          <p:nvPr>
            <p:ph idx="2" type="pic"/>
          </p:nvPr>
        </p:nvSpPr>
        <p:spPr>
          <a:xfrm>
            <a:off x="0" y="792857"/>
            <a:ext cx="2466900" cy="3557700"/>
          </a:xfrm>
          <a:prstGeom prst="rect">
            <a:avLst/>
          </a:prstGeom>
          <a:noFill/>
          <a:ln>
            <a:noFill/>
          </a:ln>
        </p:spPr>
      </p:sp>
    </p:spTree>
  </p:cSld>
  <p:clrMapOvr>
    <a:masterClrMapping/>
  </p:clrMapOvr>
</p:sldLayout>
</file>

<file path=ppt/slideLayouts/slideLayout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Custom Layout">
  <p:cSld name="5_Custom Layout">
    <p:spTree>
      <p:nvGrpSpPr>
        <p:cNvPr id="360" name="Shape 360"/>
        <p:cNvGrpSpPr/>
        <p:nvPr/>
      </p:nvGrpSpPr>
      <p:grpSpPr>
        <a:xfrm>
          <a:off x="0" y="0"/>
          <a:ext cx="0" cy="0"/>
          <a:chOff x="0" y="0"/>
          <a:chExt cx="0" cy="0"/>
        </a:xfrm>
      </p:grpSpPr>
      <p:sp>
        <p:nvSpPr>
          <p:cNvPr id="361" name="Google Shape;361;p99"/>
          <p:cNvSpPr/>
          <p:nvPr>
            <p:ph idx="2" type="pic"/>
          </p:nvPr>
        </p:nvSpPr>
        <p:spPr>
          <a:xfrm>
            <a:off x="2051885" y="0"/>
            <a:ext cx="2472600" cy="5143500"/>
          </a:xfrm>
          <a:prstGeom prst="rect">
            <a:avLst/>
          </a:prstGeom>
          <a:noFill/>
          <a:ln>
            <a:noFill/>
          </a:ln>
        </p:spPr>
      </p:sp>
      <p:sp>
        <p:nvSpPr>
          <p:cNvPr id="362" name="Google Shape;362;p99"/>
          <p:cNvSpPr/>
          <p:nvPr/>
        </p:nvSpPr>
        <p:spPr>
          <a:xfrm>
            <a:off x="0" y="0"/>
            <a:ext cx="2051700" cy="5143500"/>
          </a:xfrm>
          <a:prstGeom prst="rect">
            <a:avLst/>
          </a:prstGeom>
          <a:solidFill>
            <a:schemeClr val="accent3"/>
          </a:solidFill>
          <a:ln>
            <a:noFill/>
          </a:ln>
        </p:spPr>
        <p:txBody>
          <a:bodyPr anchorCtr="0" anchor="ctr" bIns="22850" lIns="45700" spcFirstLastPara="1" rIns="45700" wrap="square" tIns="22850">
            <a:noAutofit/>
          </a:bodyPr>
          <a:lstStyle/>
          <a:p>
            <a:pPr indent="0" lvl="0" marL="0" marR="0" rtl="0" algn="ctr">
              <a:spcBef>
                <a:spcPts val="0"/>
              </a:spcBef>
              <a:spcAft>
                <a:spcPts val="0"/>
              </a:spcAft>
              <a:buNone/>
            </a:pPr>
            <a:r>
              <a:t/>
            </a:r>
            <a:endParaRPr sz="1300">
              <a:solidFill>
                <a:schemeClr val="lt1"/>
              </a:solidFill>
              <a:latin typeface="Open Sans"/>
              <a:ea typeface="Open Sans"/>
              <a:cs typeface="Open Sans"/>
              <a:sym typeface="Open Sans"/>
            </a:endParaRP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Custom Layout">
  <p:cSld name="10_Custom Layout">
    <p:spTree>
      <p:nvGrpSpPr>
        <p:cNvPr id="363" name="Shape 363"/>
        <p:cNvGrpSpPr/>
        <p:nvPr/>
      </p:nvGrpSpPr>
      <p:grpSpPr>
        <a:xfrm>
          <a:off x="0" y="0"/>
          <a:ext cx="0" cy="0"/>
          <a:chOff x="0" y="0"/>
          <a:chExt cx="0" cy="0"/>
        </a:xfrm>
      </p:grpSpPr>
      <p:sp>
        <p:nvSpPr>
          <p:cNvPr id="364" name="Google Shape;364;p100"/>
          <p:cNvSpPr/>
          <p:nvPr>
            <p:ph idx="2" type="pic"/>
          </p:nvPr>
        </p:nvSpPr>
        <p:spPr>
          <a:xfrm>
            <a:off x="0" y="0"/>
            <a:ext cx="2221800" cy="5143500"/>
          </a:xfrm>
          <a:prstGeom prst="rect">
            <a:avLst/>
          </a:prstGeom>
          <a:noFill/>
          <a:ln>
            <a:noFill/>
          </a:ln>
        </p:spPr>
      </p:sp>
    </p:spTree>
  </p:cSld>
  <p:clrMapOvr>
    <a:masterClrMapping/>
  </p:clrMapOvr>
</p:sldLayout>
</file>

<file path=ppt/slideLayouts/slideLayout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Custom Layout">
  <p:cSld name="11_Custom Layout">
    <p:spTree>
      <p:nvGrpSpPr>
        <p:cNvPr id="365" name="Shape 365"/>
        <p:cNvGrpSpPr/>
        <p:nvPr/>
      </p:nvGrpSpPr>
      <p:grpSpPr>
        <a:xfrm>
          <a:off x="0" y="0"/>
          <a:ext cx="0" cy="0"/>
          <a:chOff x="0" y="0"/>
          <a:chExt cx="0" cy="0"/>
        </a:xfrm>
      </p:grpSpPr>
      <p:sp>
        <p:nvSpPr>
          <p:cNvPr id="366" name="Google Shape;366;p101"/>
          <p:cNvSpPr/>
          <p:nvPr>
            <p:ph idx="2" type="pic"/>
          </p:nvPr>
        </p:nvSpPr>
        <p:spPr>
          <a:xfrm>
            <a:off x="0" y="3272089"/>
            <a:ext cx="9144000" cy="1871400"/>
          </a:xfrm>
          <a:prstGeom prst="rect">
            <a:avLst/>
          </a:prstGeom>
          <a:noFill/>
          <a:ln>
            <a:noFill/>
          </a:ln>
        </p:spPr>
      </p:sp>
    </p:spTree>
  </p:cSld>
  <p:clrMapOvr>
    <a:masterClrMapping/>
  </p:clrMapOvr>
</p:sldLayout>
</file>

<file path=ppt/slideLayouts/slideLayout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Custom Layout">
  <p:cSld name="3_Custom Layout">
    <p:spTree>
      <p:nvGrpSpPr>
        <p:cNvPr id="367" name="Shape 367"/>
        <p:cNvGrpSpPr/>
        <p:nvPr/>
      </p:nvGrpSpPr>
      <p:grpSpPr>
        <a:xfrm>
          <a:off x="0" y="0"/>
          <a:ext cx="0" cy="0"/>
          <a:chOff x="0" y="0"/>
          <a:chExt cx="0" cy="0"/>
        </a:xfrm>
      </p:grpSpPr>
      <p:sp>
        <p:nvSpPr>
          <p:cNvPr id="368" name="Google Shape;368;p102"/>
          <p:cNvSpPr/>
          <p:nvPr>
            <p:ph idx="2" type="pic"/>
          </p:nvPr>
        </p:nvSpPr>
        <p:spPr>
          <a:xfrm>
            <a:off x="0" y="0"/>
            <a:ext cx="3333900" cy="5143500"/>
          </a:xfrm>
          <a:prstGeom prst="rect">
            <a:avLst/>
          </a:prstGeom>
          <a:noFill/>
          <a:ln>
            <a:noFill/>
          </a:ln>
        </p:spPr>
      </p:sp>
    </p:spTree>
  </p:cSld>
  <p:clrMapOvr>
    <a:masterClrMapping/>
  </p:clrMapOvr>
</p:sldLayout>
</file>

<file path=ppt/slideLayouts/slideLayout1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ustom Layout">
  <p:cSld name="1_Custom Layout">
    <p:spTree>
      <p:nvGrpSpPr>
        <p:cNvPr id="369" name="Shape 369"/>
        <p:cNvGrpSpPr/>
        <p:nvPr/>
      </p:nvGrpSpPr>
      <p:grpSpPr>
        <a:xfrm>
          <a:off x="0" y="0"/>
          <a:ext cx="0" cy="0"/>
          <a:chOff x="0" y="0"/>
          <a:chExt cx="0" cy="0"/>
        </a:xfrm>
      </p:grpSpPr>
      <p:sp>
        <p:nvSpPr>
          <p:cNvPr id="370" name="Google Shape;370;p103"/>
          <p:cNvSpPr/>
          <p:nvPr>
            <p:ph idx="2" type="pic"/>
          </p:nvPr>
        </p:nvSpPr>
        <p:spPr>
          <a:xfrm>
            <a:off x="600075" y="743233"/>
            <a:ext cx="3848100" cy="3690300"/>
          </a:xfrm>
          <a:prstGeom prst="rect">
            <a:avLst/>
          </a:prstGeom>
          <a:noFill/>
          <a:ln>
            <a:noFill/>
          </a:ln>
        </p:spPr>
      </p:sp>
    </p:spTree>
  </p:cSld>
  <p:clrMapOvr>
    <a:masterClrMapping/>
  </p:clrMapOvr>
</p:sldLayout>
</file>

<file path=ppt/slideLayouts/slideLayout1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Custom Layout">
  <p:cSld name="6_Custom Layout">
    <p:spTree>
      <p:nvGrpSpPr>
        <p:cNvPr id="371" name="Shape 371"/>
        <p:cNvGrpSpPr/>
        <p:nvPr/>
      </p:nvGrpSpPr>
      <p:grpSpPr>
        <a:xfrm>
          <a:off x="0" y="0"/>
          <a:ext cx="0" cy="0"/>
          <a:chOff x="0" y="0"/>
          <a:chExt cx="0" cy="0"/>
        </a:xfrm>
      </p:grpSpPr>
      <p:sp>
        <p:nvSpPr>
          <p:cNvPr id="372" name="Google Shape;372;p104"/>
          <p:cNvSpPr/>
          <p:nvPr>
            <p:ph idx="2" type="pic"/>
          </p:nvPr>
        </p:nvSpPr>
        <p:spPr>
          <a:xfrm>
            <a:off x="0" y="2360701"/>
            <a:ext cx="2276700" cy="1746600"/>
          </a:xfrm>
          <a:prstGeom prst="rect">
            <a:avLst/>
          </a:prstGeom>
          <a:noFill/>
          <a:ln>
            <a:noFill/>
          </a:ln>
        </p:spPr>
      </p:sp>
      <p:sp>
        <p:nvSpPr>
          <p:cNvPr id="373" name="Google Shape;373;p104"/>
          <p:cNvSpPr/>
          <p:nvPr>
            <p:ph idx="3" type="pic"/>
          </p:nvPr>
        </p:nvSpPr>
        <p:spPr>
          <a:xfrm>
            <a:off x="4572000" y="2360701"/>
            <a:ext cx="2276700" cy="1746600"/>
          </a:xfrm>
          <a:prstGeom prst="rect">
            <a:avLst/>
          </a:prstGeom>
          <a:noFill/>
          <a:ln>
            <a:noFill/>
          </a:ln>
        </p:spPr>
      </p:sp>
      <p:sp>
        <p:nvSpPr>
          <p:cNvPr id="374" name="Google Shape;374;p104"/>
          <p:cNvSpPr/>
          <p:nvPr>
            <p:ph idx="4" type="pic"/>
          </p:nvPr>
        </p:nvSpPr>
        <p:spPr>
          <a:xfrm>
            <a:off x="6848475" y="2360701"/>
            <a:ext cx="2295600" cy="1746600"/>
          </a:xfrm>
          <a:prstGeom prst="rect">
            <a:avLst/>
          </a:prstGeom>
          <a:noFill/>
          <a:ln>
            <a:noFill/>
          </a:ln>
        </p:spPr>
      </p:sp>
    </p:spTree>
  </p:cSld>
  <p:clrMapOvr>
    <a:masterClrMapping/>
  </p:clrMapOvr>
</p:sldLayout>
</file>

<file path=ppt/slideLayouts/slideLayout1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Custom Layout">
  <p:cSld name="14_Custom Layout">
    <p:spTree>
      <p:nvGrpSpPr>
        <p:cNvPr id="375" name="Shape 375"/>
        <p:cNvGrpSpPr/>
        <p:nvPr/>
      </p:nvGrpSpPr>
      <p:grpSpPr>
        <a:xfrm>
          <a:off x="0" y="0"/>
          <a:ext cx="0" cy="0"/>
          <a:chOff x="0" y="0"/>
          <a:chExt cx="0" cy="0"/>
        </a:xfrm>
      </p:grpSpPr>
      <p:sp>
        <p:nvSpPr>
          <p:cNvPr id="376" name="Google Shape;376;p105"/>
          <p:cNvSpPr/>
          <p:nvPr>
            <p:ph idx="2" type="pic"/>
          </p:nvPr>
        </p:nvSpPr>
        <p:spPr>
          <a:xfrm>
            <a:off x="0" y="2360701"/>
            <a:ext cx="2276700" cy="2782800"/>
          </a:xfrm>
          <a:prstGeom prst="rect">
            <a:avLst/>
          </a:prstGeom>
          <a:noFill/>
          <a:ln>
            <a:noFill/>
          </a:ln>
        </p:spPr>
      </p:sp>
      <p:sp>
        <p:nvSpPr>
          <p:cNvPr id="377" name="Google Shape;377;p105"/>
          <p:cNvSpPr/>
          <p:nvPr>
            <p:ph idx="3" type="pic"/>
          </p:nvPr>
        </p:nvSpPr>
        <p:spPr>
          <a:xfrm>
            <a:off x="4572000" y="2360701"/>
            <a:ext cx="2276700" cy="2782800"/>
          </a:xfrm>
          <a:prstGeom prst="rect">
            <a:avLst/>
          </a:prstGeom>
          <a:noFill/>
          <a:ln>
            <a:noFill/>
          </a:ln>
        </p:spPr>
      </p:sp>
      <p:sp>
        <p:nvSpPr>
          <p:cNvPr id="378" name="Google Shape;378;p105"/>
          <p:cNvSpPr/>
          <p:nvPr>
            <p:ph idx="4" type="pic"/>
          </p:nvPr>
        </p:nvSpPr>
        <p:spPr>
          <a:xfrm>
            <a:off x="6848475" y="2360701"/>
            <a:ext cx="2295600" cy="2782800"/>
          </a:xfrm>
          <a:prstGeom prst="rect">
            <a:avLst/>
          </a:prstGeom>
          <a:noFill/>
          <a:ln>
            <a:noFill/>
          </a:ln>
        </p:spPr>
      </p:sp>
      <p:sp>
        <p:nvSpPr>
          <p:cNvPr id="379" name="Google Shape;379;p105"/>
          <p:cNvSpPr/>
          <p:nvPr>
            <p:ph idx="5" type="pic"/>
          </p:nvPr>
        </p:nvSpPr>
        <p:spPr>
          <a:xfrm>
            <a:off x="2276475" y="2360701"/>
            <a:ext cx="2295600" cy="2782800"/>
          </a:xfrm>
          <a:prstGeom prst="rect">
            <a:avLst/>
          </a:prstGeom>
          <a:noFill/>
          <a:ln>
            <a:noFill/>
          </a:ln>
        </p:spPr>
      </p:sp>
    </p:spTree>
  </p:cSld>
  <p:clrMapOvr>
    <a:masterClrMapping/>
  </p:clrMapOvr>
</p:sldLayout>
</file>

<file path=ppt/slideLayouts/slideLayout1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9_Custom Layout">
  <p:cSld name="19_Custom Layout">
    <p:spTree>
      <p:nvGrpSpPr>
        <p:cNvPr id="380" name="Shape 380"/>
        <p:cNvGrpSpPr/>
        <p:nvPr/>
      </p:nvGrpSpPr>
      <p:grpSpPr>
        <a:xfrm>
          <a:off x="0" y="0"/>
          <a:ext cx="0" cy="0"/>
          <a:chOff x="0" y="0"/>
          <a:chExt cx="0" cy="0"/>
        </a:xfrm>
      </p:grpSpPr>
      <p:sp>
        <p:nvSpPr>
          <p:cNvPr id="381" name="Google Shape;381;p106"/>
          <p:cNvSpPr/>
          <p:nvPr>
            <p:ph idx="2" type="pic"/>
          </p:nvPr>
        </p:nvSpPr>
        <p:spPr>
          <a:xfrm>
            <a:off x="5048751" y="743233"/>
            <a:ext cx="1733100" cy="1237500"/>
          </a:xfrm>
          <a:prstGeom prst="rect">
            <a:avLst/>
          </a:prstGeom>
          <a:noFill/>
          <a:ln>
            <a:noFill/>
          </a:ln>
        </p:spPr>
      </p:sp>
      <p:sp>
        <p:nvSpPr>
          <p:cNvPr id="382" name="Google Shape;382;p106"/>
          <p:cNvSpPr/>
          <p:nvPr>
            <p:ph idx="3" type="pic"/>
          </p:nvPr>
        </p:nvSpPr>
        <p:spPr>
          <a:xfrm>
            <a:off x="6781799" y="1980897"/>
            <a:ext cx="1733100" cy="1237500"/>
          </a:xfrm>
          <a:prstGeom prst="rect">
            <a:avLst/>
          </a:prstGeom>
          <a:noFill/>
          <a:ln>
            <a:noFill/>
          </a:ln>
        </p:spPr>
      </p:sp>
      <p:sp>
        <p:nvSpPr>
          <p:cNvPr id="383" name="Google Shape;383;p106"/>
          <p:cNvSpPr/>
          <p:nvPr>
            <p:ph idx="4" type="pic"/>
          </p:nvPr>
        </p:nvSpPr>
        <p:spPr>
          <a:xfrm>
            <a:off x="5048751" y="3218560"/>
            <a:ext cx="1733100" cy="1237500"/>
          </a:xfrm>
          <a:prstGeom prst="rect">
            <a:avLst/>
          </a:prstGeom>
          <a:noFill/>
          <a:ln>
            <a:noFill/>
          </a:ln>
        </p:spPr>
      </p:sp>
      <p:sp>
        <p:nvSpPr>
          <p:cNvPr id="384" name="Google Shape;384;p106"/>
          <p:cNvSpPr/>
          <p:nvPr>
            <p:ph idx="5" type="pic"/>
          </p:nvPr>
        </p:nvSpPr>
        <p:spPr>
          <a:xfrm>
            <a:off x="3315703" y="1980897"/>
            <a:ext cx="1733100" cy="1237500"/>
          </a:xfrm>
          <a:prstGeom prst="rect">
            <a:avLst/>
          </a:prstGeom>
          <a:noFill/>
          <a:ln>
            <a:noFill/>
          </a:ln>
        </p:spPr>
      </p:sp>
      <p:sp>
        <p:nvSpPr>
          <p:cNvPr id="385" name="Google Shape;385;p106"/>
          <p:cNvSpPr/>
          <p:nvPr>
            <p:ph idx="6" type="pic"/>
          </p:nvPr>
        </p:nvSpPr>
        <p:spPr>
          <a:xfrm>
            <a:off x="619125" y="743233"/>
            <a:ext cx="2696700" cy="3713100"/>
          </a:xfrm>
          <a:prstGeom prst="rect">
            <a:avLst/>
          </a:prstGeom>
          <a:noFill/>
          <a:ln>
            <a:noFill/>
          </a:ln>
        </p:spPr>
      </p:sp>
      <p:sp>
        <p:nvSpPr>
          <p:cNvPr id="386" name="Google Shape;386;p106"/>
          <p:cNvSpPr/>
          <p:nvPr>
            <p:ph idx="7" type="pic"/>
          </p:nvPr>
        </p:nvSpPr>
        <p:spPr>
          <a:xfrm>
            <a:off x="3315702" y="743233"/>
            <a:ext cx="1733100" cy="1237500"/>
          </a:xfrm>
          <a:prstGeom prst="rect">
            <a:avLst/>
          </a:prstGeom>
          <a:noFill/>
          <a:ln>
            <a:noFill/>
          </a:ln>
        </p:spPr>
      </p:sp>
      <p:sp>
        <p:nvSpPr>
          <p:cNvPr id="387" name="Google Shape;387;p106"/>
          <p:cNvSpPr/>
          <p:nvPr>
            <p:ph idx="8" type="pic"/>
          </p:nvPr>
        </p:nvSpPr>
        <p:spPr>
          <a:xfrm>
            <a:off x="3315702" y="3218560"/>
            <a:ext cx="1733100" cy="1237500"/>
          </a:xfrm>
          <a:prstGeom prst="rect">
            <a:avLst/>
          </a:prstGeom>
          <a:noFill/>
          <a:ln>
            <a:noFill/>
          </a:ln>
        </p:spPr>
      </p:sp>
      <p:sp>
        <p:nvSpPr>
          <p:cNvPr id="388" name="Google Shape;388;p106"/>
          <p:cNvSpPr/>
          <p:nvPr>
            <p:ph idx="9" type="pic"/>
          </p:nvPr>
        </p:nvSpPr>
        <p:spPr>
          <a:xfrm>
            <a:off x="5048750" y="1980897"/>
            <a:ext cx="1733100" cy="1237500"/>
          </a:xfrm>
          <a:prstGeom prst="rect">
            <a:avLst/>
          </a:prstGeom>
          <a:noFill/>
          <a:ln>
            <a:noFill/>
          </a:ln>
        </p:spPr>
      </p:sp>
      <p:sp>
        <p:nvSpPr>
          <p:cNvPr id="389" name="Google Shape;389;p106"/>
          <p:cNvSpPr/>
          <p:nvPr>
            <p:ph idx="13" type="pic"/>
          </p:nvPr>
        </p:nvSpPr>
        <p:spPr>
          <a:xfrm>
            <a:off x="6781799" y="743233"/>
            <a:ext cx="1733100" cy="1237500"/>
          </a:xfrm>
          <a:prstGeom prst="rect">
            <a:avLst/>
          </a:prstGeom>
          <a:noFill/>
          <a:ln>
            <a:noFill/>
          </a:ln>
        </p:spPr>
      </p:sp>
      <p:sp>
        <p:nvSpPr>
          <p:cNvPr id="390" name="Google Shape;390;p106"/>
          <p:cNvSpPr/>
          <p:nvPr>
            <p:ph idx="14" type="pic"/>
          </p:nvPr>
        </p:nvSpPr>
        <p:spPr>
          <a:xfrm>
            <a:off x="6781799" y="3218560"/>
            <a:ext cx="1733100" cy="1237500"/>
          </a:xfrm>
          <a:prstGeom prst="rect">
            <a:avLst/>
          </a:prstGeom>
          <a:noFill/>
          <a:ln>
            <a:noFill/>
          </a:ln>
        </p:spPr>
      </p:sp>
    </p:spTree>
  </p:cSld>
  <p:clrMapOvr>
    <a:masterClrMapping/>
  </p:clrMapOvr>
</p:sldLayout>
</file>

<file path=ppt/slideLayouts/slideLayout1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Custom Layout">
  <p:cSld name="12_Custom Layout">
    <p:spTree>
      <p:nvGrpSpPr>
        <p:cNvPr id="391" name="Shape 391"/>
        <p:cNvGrpSpPr/>
        <p:nvPr/>
      </p:nvGrpSpPr>
      <p:grpSpPr>
        <a:xfrm>
          <a:off x="0" y="0"/>
          <a:ext cx="0" cy="0"/>
          <a:chOff x="0" y="0"/>
          <a:chExt cx="0" cy="0"/>
        </a:xfrm>
      </p:grpSpPr>
      <p:sp>
        <p:nvSpPr>
          <p:cNvPr id="392" name="Google Shape;392;p107"/>
          <p:cNvSpPr/>
          <p:nvPr>
            <p:ph idx="2" type="pic"/>
          </p:nvPr>
        </p:nvSpPr>
        <p:spPr>
          <a:xfrm>
            <a:off x="-1716003" y="-360892"/>
            <a:ext cx="5750400" cy="5750400"/>
          </a:xfrm>
          <a:prstGeom prst="rect">
            <a:avLst/>
          </a:prstGeom>
          <a:noFill/>
          <a:ln>
            <a:noFill/>
          </a:ln>
        </p:spPr>
      </p:sp>
    </p:spTree>
  </p:cSld>
  <p:clrMapOvr>
    <a:masterClrMapping/>
  </p:clrMapOvr>
</p:sldLayout>
</file>

<file path=ppt/slideLayouts/slideLayout1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393" name="Shape 393"/>
        <p:cNvGrpSpPr/>
        <p:nvPr/>
      </p:nvGrpSpPr>
      <p:grpSpPr>
        <a:xfrm>
          <a:off x="0" y="0"/>
          <a:ext cx="0" cy="0"/>
          <a:chOff x="0" y="0"/>
          <a:chExt cx="0" cy="0"/>
        </a:xfrm>
      </p:grpSpPr>
      <p:sp>
        <p:nvSpPr>
          <p:cNvPr id="394" name="Google Shape;394;p108"/>
          <p:cNvSpPr/>
          <p:nvPr/>
        </p:nvSpPr>
        <p:spPr>
          <a:xfrm>
            <a:off x="0" y="2866726"/>
            <a:ext cx="9144000" cy="2276700"/>
          </a:xfrm>
          <a:prstGeom prst="rect">
            <a:avLst/>
          </a:prstGeom>
          <a:solidFill>
            <a:srgbClr val="53627B"/>
          </a:solidFill>
          <a:ln>
            <a:noFill/>
          </a:ln>
        </p:spPr>
        <p:txBody>
          <a:bodyPr anchorCtr="0" anchor="ctr" bIns="22850" lIns="45700" spcFirstLastPara="1" rIns="45700" wrap="square" tIns="22850">
            <a:noAutofit/>
          </a:bodyPr>
          <a:lstStyle/>
          <a:p>
            <a:pPr indent="0" lvl="0" marL="0" marR="0" rtl="0" algn="ctr">
              <a:spcBef>
                <a:spcPts val="0"/>
              </a:spcBef>
              <a:spcAft>
                <a:spcPts val="0"/>
              </a:spcAft>
              <a:buNone/>
            </a:pPr>
            <a:r>
              <a:t/>
            </a:r>
            <a:endParaRPr sz="1300">
              <a:solidFill>
                <a:schemeClr val="lt1"/>
              </a:solidFill>
              <a:latin typeface="Open Sans"/>
              <a:ea typeface="Open Sans"/>
              <a:cs typeface="Open Sans"/>
              <a:sym typeface="Open Sans"/>
            </a:endParaRPr>
          </a:p>
        </p:txBody>
      </p:sp>
      <p:sp>
        <p:nvSpPr>
          <p:cNvPr id="395" name="Google Shape;395;p108"/>
          <p:cNvSpPr/>
          <p:nvPr/>
        </p:nvSpPr>
        <p:spPr>
          <a:xfrm>
            <a:off x="1486495" y="4860543"/>
            <a:ext cx="168600" cy="123000"/>
          </a:xfrm>
          <a:prstGeom prst="rect">
            <a:avLst/>
          </a:prstGeom>
          <a:noFill/>
          <a:ln>
            <a:noFill/>
          </a:ln>
        </p:spPr>
        <p:txBody>
          <a:bodyPr anchorCtr="0" anchor="t" bIns="22850" lIns="45700" spcFirstLastPara="1" rIns="45700" wrap="square" tIns="22850">
            <a:noAutofit/>
          </a:bodyPr>
          <a:lstStyle/>
          <a:p>
            <a:pPr indent="0" lvl="0" marL="0" marR="0" rtl="0" algn="ctr">
              <a:spcBef>
                <a:spcPts val="0"/>
              </a:spcBef>
              <a:spcAft>
                <a:spcPts val="0"/>
              </a:spcAft>
              <a:buNone/>
            </a:pPr>
            <a:fld id="{00000000-1234-1234-1234-123412341234}" type="slidenum">
              <a:rPr b="1" lang="en" sz="500">
                <a:solidFill>
                  <a:srgbClr val="7487A1"/>
                </a:solidFill>
                <a:latin typeface="Raleway Black"/>
                <a:ea typeface="Raleway Black"/>
                <a:cs typeface="Raleway Black"/>
                <a:sym typeface="Raleway Black"/>
              </a:rPr>
              <a:t>‹#›</a:t>
            </a:fld>
            <a:endParaRPr b="1" sz="700">
              <a:solidFill>
                <a:srgbClr val="7487A1"/>
              </a:solidFill>
              <a:latin typeface="Raleway Black"/>
              <a:ea typeface="Raleway Black"/>
              <a:cs typeface="Raleway Black"/>
              <a:sym typeface="Raleway Black"/>
            </a:endParaRPr>
          </a:p>
        </p:txBody>
      </p:sp>
      <p:sp>
        <p:nvSpPr>
          <p:cNvPr id="396" name="Google Shape;396;p108"/>
          <p:cNvSpPr txBox="1"/>
          <p:nvPr/>
        </p:nvSpPr>
        <p:spPr>
          <a:xfrm>
            <a:off x="560391" y="4834370"/>
            <a:ext cx="1017600" cy="167400"/>
          </a:xfrm>
          <a:prstGeom prst="rect">
            <a:avLst/>
          </a:prstGeom>
          <a:noFill/>
          <a:ln>
            <a:noFill/>
          </a:ln>
        </p:spPr>
        <p:txBody>
          <a:bodyPr anchorCtr="0" anchor="t" bIns="22850" lIns="45700" spcFirstLastPara="1" rIns="45700" wrap="square" tIns="22850">
            <a:noAutofit/>
          </a:bodyPr>
          <a:lstStyle/>
          <a:p>
            <a:pPr indent="0" lvl="0" marL="0" marR="0" rtl="0" algn="l">
              <a:lnSpc>
                <a:spcPct val="150000"/>
              </a:lnSpc>
              <a:spcBef>
                <a:spcPts val="0"/>
              </a:spcBef>
              <a:spcAft>
                <a:spcPts val="0"/>
              </a:spcAft>
              <a:buClr>
                <a:srgbClr val="7487A1"/>
              </a:buClr>
              <a:buSzPts val="500"/>
              <a:buFont typeface="Arial"/>
              <a:buNone/>
            </a:pPr>
            <a:r>
              <a:rPr b="1" lang="en" sz="500">
                <a:solidFill>
                  <a:srgbClr val="7487A1"/>
                </a:solidFill>
                <a:latin typeface="Raleway Black"/>
                <a:ea typeface="Raleway Black"/>
                <a:cs typeface="Raleway Black"/>
                <a:sym typeface="Raleway Black"/>
              </a:rPr>
              <a:t>COMPANY</a:t>
            </a:r>
            <a:r>
              <a:rPr b="1" lang="en" sz="500">
                <a:solidFill>
                  <a:srgbClr val="7487A1"/>
                </a:solidFill>
                <a:latin typeface="Raleway Black"/>
                <a:ea typeface="Raleway Black"/>
                <a:cs typeface="Raleway Black"/>
                <a:sym typeface="Raleway Black"/>
              </a:rPr>
              <a:t> PRESENTATION    </a:t>
            </a:r>
            <a:r>
              <a:rPr lang="en" sz="500">
                <a:solidFill>
                  <a:srgbClr val="7487A1"/>
                </a:solidFill>
                <a:latin typeface="Poppins Light"/>
                <a:ea typeface="Poppins Light"/>
                <a:cs typeface="Poppins Light"/>
                <a:sym typeface="Poppins Light"/>
              </a:rPr>
              <a:t>|</a:t>
            </a:r>
            <a:endParaRPr sz="500">
              <a:solidFill>
                <a:srgbClr val="7487A1"/>
              </a:solidFill>
              <a:latin typeface="Poppins Light"/>
              <a:ea typeface="Poppins Light"/>
              <a:cs typeface="Poppins Light"/>
              <a:sym typeface="Poppins Light"/>
            </a:endParaRPr>
          </a:p>
        </p:txBody>
      </p:sp>
      <p:sp>
        <p:nvSpPr>
          <p:cNvPr id="397" name="Google Shape;397;p108"/>
          <p:cNvSpPr txBox="1"/>
          <p:nvPr/>
        </p:nvSpPr>
        <p:spPr>
          <a:xfrm>
            <a:off x="6907782" y="4824575"/>
            <a:ext cx="1680300" cy="167400"/>
          </a:xfrm>
          <a:prstGeom prst="rect">
            <a:avLst/>
          </a:prstGeom>
          <a:noFill/>
          <a:ln>
            <a:noFill/>
          </a:ln>
        </p:spPr>
        <p:txBody>
          <a:bodyPr anchorCtr="0" anchor="t" bIns="22850" lIns="45700" spcFirstLastPara="1" rIns="45700" wrap="square" tIns="22850">
            <a:noAutofit/>
          </a:bodyPr>
          <a:lstStyle/>
          <a:p>
            <a:pPr indent="0" lvl="0" marL="0" marR="0" rtl="0" algn="r">
              <a:lnSpc>
                <a:spcPct val="150000"/>
              </a:lnSpc>
              <a:spcBef>
                <a:spcPts val="0"/>
              </a:spcBef>
              <a:spcAft>
                <a:spcPts val="0"/>
              </a:spcAft>
              <a:buClr>
                <a:srgbClr val="7487A1"/>
              </a:buClr>
              <a:buSzPts val="600"/>
              <a:buFont typeface="Arial"/>
              <a:buNone/>
            </a:pPr>
            <a:r>
              <a:rPr b="0" lang="en" sz="600">
                <a:solidFill>
                  <a:srgbClr val="7487A1"/>
                </a:solidFill>
                <a:latin typeface="Open Sans"/>
                <a:ea typeface="Open Sans"/>
                <a:cs typeface="Open Sans"/>
                <a:sym typeface="Open Sans"/>
              </a:rPr>
              <a:t>www.yourdomain.com</a:t>
            </a:r>
            <a:endParaRPr sz="700"/>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Custom Layout">
  <p:cSld name="4_Custom Layout">
    <p:spTree>
      <p:nvGrpSpPr>
        <p:cNvPr id="398" name="Shape 398"/>
        <p:cNvGrpSpPr/>
        <p:nvPr/>
      </p:nvGrpSpPr>
      <p:grpSpPr>
        <a:xfrm>
          <a:off x="0" y="0"/>
          <a:ext cx="0" cy="0"/>
          <a:chOff x="0" y="0"/>
          <a:chExt cx="0" cy="0"/>
        </a:xfrm>
      </p:grpSpPr>
      <p:sp>
        <p:nvSpPr>
          <p:cNvPr id="399" name="Google Shape;399;p109"/>
          <p:cNvSpPr/>
          <p:nvPr/>
        </p:nvSpPr>
        <p:spPr>
          <a:xfrm>
            <a:off x="0" y="3218957"/>
            <a:ext cx="9144000" cy="1924500"/>
          </a:xfrm>
          <a:prstGeom prst="rect">
            <a:avLst/>
          </a:prstGeom>
          <a:solidFill>
            <a:srgbClr val="53627B"/>
          </a:solidFill>
          <a:ln>
            <a:noFill/>
          </a:ln>
        </p:spPr>
        <p:txBody>
          <a:bodyPr anchorCtr="0" anchor="ctr" bIns="22850" lIns="45700" spcFirstLastPara="1" rIns="45700" wrap="square" tIns="22850">
            <a:noAutofit/>
          </a:bodyPr>
          <a:lstStyle/>
          <a:p>
            <a:pPr indent="0" lvl="0" marL="0" marR="0" rtl="0" algn="ctr">
              <a:spcBef>
                <a:spcPts val="0"/>
              </a:spcBef>
              <a:spcAft>
                <a:spcPts val="0"/>
              </a:spcAft>
              <a:buNone/>
            </a:pPr>
            <a:r>
              <a:t/>
            </a:r>
            <a:endParaRPr sz="1300">
              <a:solidFill>
                <a:schemeClr val="lt1"/>
              </a:solidFill>
              <a:latin typeface="Open Sans"/>
              <a:ea typeface="Open Sans"/>
              <a:cs typeface="Open Sans"/>
              <a:sym typeface="Open Sans"/>
            </a:endParaRPr>
          </a:p>
        </p:txBody>
      </p:sp>
      <p:sp>
        <p:nvSpPr>
          <p:cNvPr id="400" name="Google Shape;400;p109"/>
          <p:cNvSpPr/>
          <p:nvPr>
            <p:ph idx="2" type="pic"/>
          </p:nvPr>
        </p:nvSpPr>
        <p:spPr>
          <a:xfrm>
            <a:off x="619125" y="638077"/>
            <a:ext cx="2257500" cy="3466500"/>
          </a:xfrm>
          <a:prstGeom prst="rect">
            <a:avLst/>
          </a:prstGeom>
          <a:noFill/>
          <a:ln>
            <a:noFill/>
          </a:ln>
        </p:spPr>
      </p:sp>
      <p:sp>
        <p:nvSpPr>
          <p:cNvPr id="401" name="Google Shape;401;p109"/>
          <p:cNvSpPr/>
          <p:nvPr/>
        </p:nvSpPr>
        <p:spPr>
          <a:xfrm>
            <a:off x="1486495" y="4860543"/>
            <a:ext cx="168600" cy="123000"/>
          </a:xfrm>
          <a:prstGeom prst="rect">
            <a:avLst/>
          </a:prstGeom>
          <a:noFill/>
          <a:ln>
            <a:noFill/>
          </a:ln>
        </p:spPr>
        <p:txBody>
          <a:bodyPr anchorCtr="0" anchor="t" bIns="22850" lIns="45700" spcFirstLastPara="1" rIns="45700" wrap="square" tIns="22850">
            <a:noAutofit/>
          </a:bodyPr>
          <a:lstStyle/>
          <a:p>
            <a:pPr indent="0" lvl="0" marL="0" marR="0" rtl="0" algn="ctr">
              <a:spcBef>
                <a:spcPts val="0"/>
              </a:spcBef>
              <a:spcAft>
                <a:spcPts val="0"/>
              </a:spcAft>
              <a:buNone/>
            </a:pPr>
            <a:fld id="{00000000-1234-1234-1234-123412341234}" type="slidenum">
              <a:rPr b="1" lang="en" sz="500">
                <a:solidFill>
                  <a:srgbClr val="7487A1"/>
                </a:solidFill>
                <a:latin typeface="Raleway Black"/>
                <a:ea typeface="Raleway Black"/>
                <a:cs typeface="Raleway Black"/>
                <a:sym typeface="Raleway Black"/>
              </a:rPr>
              <a:t>‹#›</a:t>
            </a:fld>
            <a:endParaRPr b="1" sz="700">
              <a:solidFill>
                <a:srgbClr val="7487A1"/>
              </a:solidFill>
              <a:latin typeface="Raleway Black"/>
              <a:ea typeface="Raleway Black"/>
              <a:cs typeface="Raleway Black"/>
              <a:sym typeface="Raleway Black"/>
            </a:endParaRPr>
          </a:p>
        </p:txBody>
      </p:sp>
      <p:sp>
        <p:nvSpPr>
          <p:cNvPr id="402" name="Google Shape;402;p109"/>
          <p:cNvSpPr txBox="1"/>
          <p:nvPr/>
        </p:nvSpPr>
        <p:spPr>
          <a:xfrm>
            <a:off x="560391" y="4834370"/>
            <a:ext cx="1017600" cy="167400"/>
          </a:xfrm>
          <a:prstGeom prst="rect">
            <a:avLst/>
          </a:prstGeom>
          <a:noFill/>
          <a:ln>
            <a:noFill/>
          </a:ln>
        </p:spPr>
        <p:txBody>
          <a:bodyPr anchorCtr="0" anchor="t" bIns="22850" lIns="45700" spcFirstLastPara="1" rIns="45700" wrap="square" tIns="22850">
            <a:noAutofit/>
          </a:bodyPr>
          <a:lstStyle/>
          <a:p>
            <a:pPr indent="0" lvl="0" marL="0" marR="0" rtl="0" algn="l">
              <a:lnSpc>
                <a:spcPct val="150000"/>
              </a:lnSpc>
              <a:spcBef>
                <a:spcPts val="0"/>
              </a:spcBef>
              <a:spcAft>
                <a:spcPts val="0"/>
              </a:spcAft>
              <a:buClr>
                <a:srgbClr val="7487A1"/>
              </a:buClr>
              <a:buSzPts val="500"/>
              <a:buFont typeface="Arial"/>
              <a:buNone/>
            </a:pPr>
            <a:r>
              <a:rPr b="1" lang="en" sz="500">
                <a:solidFill>
                  <a:srgbClr val="7487A1"/>
                </a:solidFill>
                <a:latin typeface="Raleway Black"/>
                <a:ea typeface="Raleway Black"/>
                <a:cs typeface="Raleway Black"/>
                <a:sym typeface="Raleway Black"/>
              </a:rPr>
              <a:t>COMPANY</a:t>
            </a:r>
            <a:r>
              <a:rPr b="1" lang="en" sz="500">
                <a:solidFill>
                  <a:srgbClr val="7487A1"/>
                </a:solidFill>
                <a:latin typeface="Raleway Black"/>
                <a:ea typeface="Raleway Black"/>
                <a:cs typeface="Raleway Black"/>
                <a:sym typeface="Raleway Black"/>
              </a:rPr>
              <a:t> PRESENTATION    </a:t>
            </a:r>
            <a:r>
              <a:rPr lang="en" sz="500">
                <a:solidFill>
                  <a:srgbClr val="7487A1"/>
                </a:solidFill>
                <a:latin typeface="Poppins Light"/>
                <a:ea typeface="Poppins Light"/>
                <a:cs typeface="Poppins Light"/>
                <a:sym typeface="Poppins Light"/>
              </a:rPr>
              <a:t>|</a:t>
            </a:r>
            <a:endParaRPr sz="500">
              <a:solidFill>
                <a:srgbClr val="7487A1"/>
              </a:solidFill>
              <a:latin typeface="Poppins Light"/>
              <a:ea typeface="Poppins Light"/>
              <a:cs typeface="Poppins Light"/>
              <a:sym typeface="Poppins Light"/>
            </a:endParaRPr>
          </a:p>
        </p:txBody>
      </p:sp>
      <p:sp>
        <p:nvSpPr>
          <p:cNvPr id="403" name="Google Shape;403;p109"/>
          <p:cNvSpPr txBox="1"/>
          <p:nvPr/>
        </p:nvSpPr>
        <p:spPr>
          <a:xfrm>
            <a:off x="6907782" y="4824575"/>
            <a:ext cx="1680300" cy="167400"/>
          </a:xfrm>
          <a:prstGeom prst="rect">
            <a:avLst/>
          </a:prstGeom>
          <a:noFill/>
          <a:ln>
            <a:noFill/>
          </a:ln>
        </p:spPr>
        <p:txBody>
          <a:bodyPr anchorCtr="0" anchor="t" bIns="22850" lIns="45700" spcFirstLastPara="1" rIns="45700" wrap="square" tIns="22850">
            <a:noAutofit/>
          </a:bodyPr>
          <a:lstStyle/>
          <a:p>
            <a:pPr indent="0" lvl="0" marL="0" marR="0" rtl="0" algn="r">
              <a:lnSpc>
                <a:spcPct val="150000"/>
              </a:lnSpc>
              <a:spcBef>
                <a:spcPts val="0"/>
              </a:spcBef>
              <a:spcAft>
                <a:spcPts val="0"/>
              </a:spcAft>
              <a:buClr>
                <a:srgbClr val="7487A1"/>
              </a:buClr>
              <a:buSzPts val="600"/>
              <a:buFont typeface="Arial"/>
              <a:buNone/>
            </a:pPr>
            <a:r>
              <a:rPr b="0" lang="en" sz="600">
                <a:solidFill>
                  <a:srgbClr val="7487A1"/>
                </a:solidFill>
                <a:latin typeface="Open Sans"/>
                <a:ea typeface="Open Sans"/>
                <a:cs typeface="Open Sans"/>
                <a:sym typeface="Open Sans"/>
              </a:rPr>
              <a:t>www.yourdomain.com</a:t>
            </a:r>
            <a:endParaRPr sz="700"/>
          </a:p>
        </p:txBody>
      </p:sp>
      <p:sp>
        <p:nvSpPr>
          <p:cNvPr id="404" name="Google Shape;404;p109"/>
          <p:cNvSpPr/>
          <p:nvPr>
            <p:ph idx="3" type="pic"/>
          </p:nvPr>
        </p:nvSpPr>
        <p:spPr>
          <a:xfrm>
            <a:off x="3443288" y="2695162"/>
            <a:ext cx="1481100" cy="1409400"/>
          </a:xfrm>
          <a:prstGeom prst="rect">
            <a:avLst/>
          </a:prstGeom>
          <a:noFill/>
          <a:ln>
            <a:noFill/>
          </a:ln>
        </p:spPr>
      </p:sp>
      <p:sp>
        <p:nvSpPr>
          <p:cNvPr id="405" name="Google Shape;405;p109"/>
          <p:cNvSpPr/>
          <p:nvPr>
            <p:ph idx="4" type="pic"/>
          </p:nvPr>
        </p:nvSpPr>
        <p:spPr>
          <a:xfrm>
            <a:off x="5186363" y="2695162"/>
            <a:ext cx="1481100" cy="1409400"/>
          </a:xfrm>
          <a:prstGeom prst="rect">
            <a:avLst/>
          </a:prstGeom>
          <a:noFill/>
          <a:ln>
            <a:noFill/>
          </a:ln>
        </p:spPr>
      </p:sp>
      <p:sp>
        <p:nvSpPr>
          <p:cNvPr id="406" name="Google Shape;406;p109"/>
          <p:cNvSpPr/>
          <p:nvPr>
            <p:ph idx="5" type="pic"/>
          </p:nvPr>
        </p:nvSpPr>
        <p:spPr>
          <a:xfrm>
            <a:off x="6929438" y="2695162"/>
            <a:ext cx="1481100" cy="1409400"/>
          </a:xfrm>
          <a:prstGeom prst="rect">
            <a:avLst/>
          </a:prstGeom>
          <a:noFill/>
          <a:ln>
            <a:noFill/>
          </a:ln>
        </p:spPr>
      </p:sp>
    </p:spTree>
  </p:cSld>
  <p:clrMapOvr>
    <a:masterClrMapping/>
  </p:clrMapOvr>
</p:sldLayout>
</file>

<file path=ppt/slideLayouts/slideLayout1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type="blank">
  <p:cSld name="BLANK">
    <p:spTree>
      <p:nvGrpSpPr>
        <p:cNvPr id="411" name="Shape 411"/>
        <p:cNvGrpSpPr/>
        <p:nvPr/>
      </p:nvGrpSpPr>
      <p:grpSpPr>
        <a:xfrm>
          <a:off x="0" y="0"/>
          <a:ext cx="0" cy="0"/>
          <a:chOff x="0" y="0"/>
          <a:chExt cx="0" cy="0"/>
        </a:xfrm>
      </p:grpSpPr>
      <p:sp>
        <p:nvSpPr>
          <p:cNvPr id="412" name="Google Shape;412;p111"/>
          <p:cNvSpPr txBox="1"/>
          <p:nvPr>
            <p:ph idx="11" type="ftr"/>
          </p:nvPr>
        </p:nvSpPr>
        <p:spPr>
          <a:xfrm>
            <a:off x="2764631" y="4844653"/>
            <a:ext cx="3617100" cy="273900"/>
          </a:xfrm>
          <a:prstGeom prst="rect">
            <a:avLst/>
          </a:prstGeom>
          <a:noFill/>
          <a:ln>
            <a:noFill/>
          </a:ln>
        </p:spPr>
        <p:txBody>
          <a:bodyPr anchorCtr="0" anchor="ctr" bIns="34275" lIns="68575" spcFirstLastPara="1" rIns="68575" wrap="square" tIns="34275">
            <a:noAutofit/>
          </a:bodyPr>
          <a:lstStyle>
            <a:lvl1pPr lvl="0" marR="0" algn="ctr">
              <a:lnSpc>
                <a:spcPct val="100000"/>
              </a:lnSpc>
              <a:spcBef>
                <a:spcPts val="0"/>
              </a:spcBef>
              <a:spcAft>
                <a:spcPts val="0"/>
              </a:spcAft>
              <a:buClr>
                <a:srgbClr val="000000"/>
              </a:buClr>
              <a:buSzPts val="1100"/>
              <a:buFont typeface="Arial"/>
              <a:buNone/>
              <a:defRPr b="0" i="0" sz="700" u="none" cap="none" strike="noStrike">
                <a:solidFill>
                  <a:srgbClr val="7F7F7F"/>
                </a:solidFill>
                <a:latin typeface="Open Sans"/>
                <a:ea typeface="Open Sans"/>
                <a:cs typeface="Open Sans"/>
                <a:sym typeface="Open Sans"/>
              </a:defRPr>
            </a:lvl1pPr>
            <a:lvl2pPr lvl="1"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tx">
  <p:cSld name="TITLE_AND_BODY">
    <p:spTree>
      <p:nvGrpSpPr>
        <p:cNvPr id="413" name="Shape 413"/>
        <p:cNvGrpSpPr/>
        <p:nvPr/>
      </p:nvGrpSpPr>
      <p:grpSpPr>
        <a:xfrm>
          <a:off x="0" y="0"/>
          <a:ext cx="0" cy="0"/>
          <a:chOff x="0" y="0"/>
          <a:chExt cx="0" cy="0"/>
        </a:xfrm>
      </p:grpSpPr>
      <p:sp>
        <p:nvSpPr>
          <p:cNvPr id="414" name="Google Shape;414;p112"/>
          <p:cNvSpPr txBox="1"/>
          <p:nvPr>
            <p:ph idx="12" type="sldNum"/>
          </p:nvPr>
        </p:nvSpPr>
        <p:spPr>
          <a:xfrm>
            <a:off x="8321382" y="4803219"/>
            <a:ext cx="194100" cy="207900"/>
          </a:xfrm>
          <a:prstGeom prst="rect">
            <a:avLst/>
          </a:prstGeom>
          <a:noFill/>
          <a:ln>
            <a:noFill/>
          </a:ln>
        </p:spPr>
        <p:txBody>
          <a:bodyPr anchorCtr="0" anchor="ctr" bIns="34275" lIns="34275" spcFirstLastPara="1" rIns="34275" wrap="square" tIns="34275">
            <a:spAutoFit/>
          </a:bodyPr>
          <a:lstStyle>
            <a:lvl1pPr indent="0" lvl="0"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415" name="Shape 415"/>
        <p:cNvGrpSpPr/>
        <p:nvPr/>
      </p:nvGrpSpPr>
      <p:grpSpPr>
        <a:xfrm>
          <a:off x="0" y="0"/>
          <a:ext cx="0" cy="0"/>
          <a:chOff x="0" y="0"/>
          <a:chExt cx="0" cy="0"/>
        </a:xfrm>
      </p:grpSpPr>
      <p:sp>
        <p:nvSpPr>
          <p:cNvPr id="416" name="Google Shape;416;p113"/>
          <p:cNvSpPr txBox="1"/>
          <p:nvPr>
            <p:ph idx="12" type="sldNum"/>
          </p:nvPr>
        </p:nvSpPr>
        <p:spPr>
          <a:xfrm>
            <a:off x="4419600" y="4629150"/>
            <a:ext cx="2133600" cy="207900"/>
          </a:xfrm>
          <a:prstGeom prst="rect">
            <a:avLst/>
          </a:prstGeom>
          <a:noFill/>
          <a:ln>
            <a:noFill/>
          </a:ln>
        </p:spPr>
        <p:txBody>
          <a:bodyPr anchorCtr="0" anchor="ctr" bIns="34275" lIns="34275" spcFirstLastPara="1" rIns="34275" wrap="square" tIns="34275">
            <a:spAutoFit/>
          </a:bodyPr>
          <a:lstStyle>
            <a:lvl1pPr indent="0" lvl="0"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aption">
  <p:cSld name="Title and Caption">
    <p:spTree>
      <p:nvGrpSpPr>
        <p:cNvPr id="417" name="Shape 417"/>
        <p:cNvGrpSpPr/>
        <p:nvPr/>
      </p:nvGrpSpPr>
      <p:grpSpPr>
        <a:xfrm>
          <a:off x="0" y="0"/>
          <a:ext cx="0" cy="0"/>
          <a:chOff x="0" y="0"/>
          <a:chExt cx="0" cy="0"/>
        </a:xfrm>
      </p:grpSpPr>
      <p:sp>
        <p:nvSpPr>
          <p:cNvPr id="418" name="Google Shape;418;p114"/>
          <p:cNvSpPr txBox="1"/>
          <p:nvPr>
            <p:ph type="title"/>
          </p:nvPr>
        </p:nvSpPr>
        <p:spPr>
          <a:xfrm>
            <a:off x="629840" y="273844"/>
            <a:ext cx="7886700" cy="2650800"/>
          </a:xfrm>
          <a:prstGeom prst="rect">
            <a:avLst/>
          </a:prstGeom>
          <a:noFill/>
          <a:ln>
            <a:noFill/>
          </a:ln>
        </p:spPr>
        <p:txBody>
          <a:bodyPr anchorCtr="0" anchor="ctr" bIns="34250" lIns="34250" spcFirstLastPara="1" rIns="34250" wrap="square" tIns="34250">
            <a:normAutofit/>
          </a:bodyPr>
          <a:lstStyle>
            <a:lvl1pPr lvl="0" algn="l">
              <a:lnSpc>
                <a:spcPct val="90000"/>
              </a:lnSpc>
              <a:spcBef>
                <a:spcPts val="0"/>
              </a:spcBef>
              <a:spcAft>
                <a:spcPts val="0"/>
              </a:spcAft>
              <a:buClr>
                <a:srgbClr val="000000"/>
              </a:buClr>
              <a:buSzPts val="2400"/>
              <a:buFont typeface="Arial"/>
              <a:buNone/>
              <a:defRPr sz="2400">
                <a:latin typeface="Arial"/>
                <a:ea typeface="Arial"/>
                <a:cs typeface="Arial"/>
                <a:sym typeface="Arial"/>
              </a:defRPr>
            </a:lvl1pPr>
            <a:lvl2pPr lvl="1" algn="l">
              <a:lnSpc>
                <a:spcPct val="90000"/>
              </a:lnSpc>
              <a:spcBef>
                <a:spcPts val="0"/>
              </a:spcBef>
              <a:spcAft>
                <a:spcPts val="0"/>
              </a:spcAft>
              <a:buClr>
                <a:srgbClr val="000000"/>
              </a:buClr>
              <a:buSzPts val="1400"/>
              <a:buNone/>
              <a:defRPr/>
            </a:lvl2pPr>
            <a:lvl3pPr lvl="2" algn="l">
              <a:lnSpc>
                <a:spcPct val="90000"/>
              </a:lnSpc>
              <a:spcBef>
                <a:spcPts val="0"/>
              </a:spcBef>
              <a:spcAft>
                <a:spcPts val="0"/>
              </a:spcAft>
              <a:buClr>
                <a:srgbClr val="000000"/>
              </a:buClr>
              <a:buSzPts val="1400"/>
              <a:buNone/>
              <a:defRPr/>
            </a:lvl3pPr>
            <a:lvl4pPr lvl="3" algn="l">
              <a:lnSpc>
                <a:spcPct val="90000"/>
              </a:lnSpc>
              <a:spcBef>
                <a:spcPts val="0"/>
              </a:spcBef>
              <a:spcAft>
                <a:spcPts val="0"/>
              </a:spcAft>
              <a:buClr>
                <a:srgbClr val="000000"/>
              </a:buClr>
              <a:buSzPts val="1400"/>
              <a:buNone/>
              <a:defRPr/>
            </a:lvl4pPr>
            <a:lvl5pPr lvl="4" algn="l">
              <a:lnSpc>
                <a:spcPct val="90000"/>
              </a:lnSpc>
              <a:spcBef>
                <a:spcPts val="0"/>
              </a:spcBef>
              <a:spcAft>
                <a:spcPts val="0"/>
              </a:spcAft>
              <a:buClr>
                <a:srgbClr val="000000"/>
              </a:buClr>
              <a:buSzPts val="1400"/>
              <a:buNone/>
              <a:defRPr/>
            </a:lvl5pPr>
            <a:lvl6pPr lvl="5" algn="l">
              <a:lnSpc>
                <a:spcPct val="90000"/>
              </a:lnSpc>
              <a:spcBef>
                <a:spcPts val="0"/>
              </a:spcBef>
              <a:spcAft>
                <a:spcPts val="0"/>
              </a:spcAft>
              <a:buClr>
                <a:srgbClr val="000000"/>
              </a:buClr>
              <a:buSzPts val="1400"/>
              <a:buNone/>
              <a:defRPr/>
            </a:lvl6pPr>
            <a:lvl7pPr lvl="6" algn="l">
              <a:lnSpc>
                <a:spcPct val="90000"/>
              </a:lnSpc>
              <a:spcBef>
                <a:spcPts val="0"/>
              </a:spcBef>
              <a:spcAft>
                <a:spcPts val="0"/>
              </a:spcAft>
              <a:buClr>
                <a:srgbClr val="000000"/>
              </a:buClr>
              <a:buSzPts val="1400"/>
              <a:buNone/>
              <a:defRPr/>
            </a:lvl7pPr>
            <a:lvl8pPr lvl="7" algn="l">
              <a:lnSpc>
                <a:spcPct val="90000"/>
              </a:lnSpc>
              <a:spcBef>
                <a:spcPts val="0"/>
              </a:spcBef>
              <a:spcAft>
                <a:spcPts val="0"/>
              </a:spcAft>
              <a:buClr>
                <a:srgbClr val="000000"/>
              </a:buClr>
              <a:buSzPts val="1400"/>
              <a:buNone/>
              <a:defRPr/>
            </a:lvl8pPr>
            <a:lvl9pPr lvl="8" algn="l">
              <a:lnSpc>
                <a:spcPct val="90000"/>
              </a:lnSpc>
              <a:spcBef>
                <a:spcPts val="0"/>
              </a:spcBef>
              <a:spcAft>
                <a:spcPts val="0"/>
              </a:spcAft>
              <a:buClr>
                <a:srgbClr val="000000"/>
              </a:buClr>
              <a:buSzPts val="1400"/>
              <a:buNone/>
              <a:defRPr/>
            </a:lvl9pPr>
          </a:lstStyle>
          <a:p/>
        </p:txBody>
      </p:sp>
      <p:sp>
        <p:nvSpPr>
          <p:cNvPr id="419" name="Google Shape;419;p114"/>
          <p:cNvSpPr txBox="1"/>
          <p:nvPr>
            <p:ph idx="1" type="body"/>
          </p:nvPr>
        </p:nvSpPr>
        <p:spPr>
          <a:xfrm>
            <a:off x="629840" y="3367049"/>
            <a:ext cx="7885500" cy="1126500"/>
          </a:xfrm>
          <a:prstGeom prst="rect">
            <a:avLst/>
          </a:prstGeom>
          <a:noFill/>
          <a:ln>
            <a:noFill/>
          </a:ln>
        </p:spPr>
        <p:txBody>
          <a:bodyPr anchorCtr="0" anchor="ctr" bIns="34250" lIns="34250" spcFirstLastPara="1" rIns="34250" wrap="square" tIns="34250">
            <a:normAutofit/>
          </a:bodyPr>
          <a:lstStyle>
            <a:lvl1pPr indent="-228600" lvl="0" marL="457200" algn="l">
              <a:lnSpc>
                <a:spcPct val="90000"/>
              </a:lnSpc>
              <a:spcBef>
                <a:spcPts val="800"/>
              </a:spcBef>
              <a:spcAft>
                <a:spcPts val="0"/>
              </a:spcAft>
              <a:buClr>
                <a:srgbClr val="595959"/>
              </a:buClr>
              <a:buSzPts val="1200"/>
              <a:buFont typeface="Arial"/>
              <a:buNone/>
              <a:defRPr sz="1200">
                <a:solidFill>
                  <a:srgbClr val="595959"/>
                </a:solidFill>
                <a:latin typeface="Arial"/>
                <a:ea typeface="Arial"/>
                <a:cs typeface="Arial"/>
                <a:sym typeface="Arial"/>
              </a:defRPr>
            </a:lvl1pPr>
            <a:lvl2pPr indent="-228600" lvl="1" marL="914400" algn="l">
              <a:lnSpc>
                <a:spcPct val="90000"/>
              </a:lnSpc>
              <a:spcBef>
                <a:spcPts val="800"/>
              </a:spcBef>
              <a:spcAft>
                <a:spcPts val="0"/>
              </a:spcAft>
              <a:buClr>
                <a:srgbClr val="595959"/>
              </a:buClr>
              <a:buSzPts val="1200"/>
              <a:buFont typeface="Arial"/>
              <a:buNone/>
              <a:defRPr sz="1200">
                <a:solidFill>
                  <a:srgbClr val="595959"/>
                </a:solidFill>
                <a:latin typeface="Arial"/>
                <a:ea typeface="Arial"/>
                <a:cs typeface="Arial"/>
                <a:sym typeface="Arial"/>
              </a:defRPr>
            </a:lvl2pPr>
            <a:lvl3pPr indent="-228600" lvl="2" marL="1371600" algn="l">
              <a:lnSpc>
                <a:spcPct val="90000"/>
              </a:lnSpc>
              <a:spcBef>
                <a:spcPts val="800"/>
              </a:spcBef>
              <a:spcAft>
                <a:spcPts val="0"/>
              </a:spcAft>
              <a:buClr>
                <a:srgbClr val="595959"/>
              </a:buClr>
              <a:buSzPts val="1200"/>
              <a:buFont typeface="Arial"/>
              <a:buNone/>
              <a:defRPr sz="1200">
                <a:solidFill>
                  <a:srgbClr val="595959"/>
                </a:solidFill>
                <a:latin typeface="Arial"/>
                <a:ea typeface="Arial"/>
                <a:cs typeface="Arial"/>
                <a:sym typeface="Arial"/>
              </a:defRPr>
            </a:lvl3pPr>
            <a:lvl4pPr indent="-228600" lvl="3" marL="1828800" algn="l">
              <a:lnSpc>
                <a:spcPct val="90000"/>
              </a:lnSpc>
              <a:spcBef>
                <a:spcPts val="800"/>
              </a:spcBef>
              <a:spcAft>
                <a:spcPts val="0"/>
              </a:spcAft>
              <a:buClr>
                <a:srgbClr val="595959"/>
              </a:buClr>
              <a:buSzPts val="1200"/>
              <a:buFont typeface="Arial"/>
              <a:buNone/>
              <a:defRPr sz="1200">
                <a:solidFill>
                  <a:srgbClr val="595959"/>
                </a:solidFill>
                <a:latin typeface="Arial"/>
                <a:ea typeface="Arial"/>
                <a:cs typeface="Arial"/>
                <a:sym typeface="Arial"/>
              </a:defRPr>
            </a:lvl4pPr>
            <a:lvl5pPr indent="-228600" lvl="4" marL="2286000" algn="l">
              <a:lnSpc>
                <a:spcPct val="90000"/>
              </a:lnSpc>
              <a:spcBef>
                <a:spcPts val="800"/>
              </a:spcBef>
              <a:spcAft>
                <a:spcPts val="0"/>
              </a:spcAft>
              <a:buClr>
                <a:srgbClr val="595959"/>
              </a:buClr>
              <a:buSzPts val="1200"/>
              <a:buFont typeface="Arial"/>
              <a:buNone/>
              <a:defRPr sz="1200">
                <a:solidFill>
                  <a:srgbClr val="595959"/>
                </a:solidFill>
                <a:latin typeface="Arial"/>
                <a:ea typeface="Arial"/>
                <a:cs typeface="Arial"/>
                <a:sym typeface="Arial"/>
              </a:defRPr>
            </a:lvl5pPr>
            <a:lvl6pPr indent="-317500" lvl="5" marL="2743200" algn="l">
              <a:lnSpc>
                <a:spcPct val="90000"/>
              </a:lnSpc>
              <a:spcBef>
                <a:spcPts val="800"/>
              </a:spcBef>
              <a:spcAft>
                <a:spcPts val="0"/>
              </a:spcAft>
              <a:buClr>
                <a:srgbClr val="000000"/>
              </a:buClr>
              <a:buSzPts val="1400"/>
              <a:buChar char="•"/>
              <a:defRPr/>
            </a:lvl6pPr>
            <a:lvl7pPr indent="-317500" lvl="6" marL="3200400" algn="l">
              <a:lnSpc>
                <a:spcPct val="90000"/>
              </a:lnSpc>
              <a:spcBef>
                <a:spcPts val="800"/>
              </a:spcBef>
              <a:spcAft>
                <a:spcPts val="0"/>
              </a:spcAft>
              <a:buClr>
                <a:srgbClr val="000000"/>
              </a:buClr>
              <a:buSzPts val="1400"/>
              <a:buChar char="•"/>
              <a:defRPr/>
            </a:lvl7pPr>
            <a:lvl8pPr indent="-317500" lvl="7" marL="3657600" algn="l">
              <a:lnSpc>
                <a:spcPct val="90000"/>
              </a:lnSpc>
              <a:spcBef>
                <a:spcPts val="800"/>
              </a:spcBef>
              <a:spcAft>
                <a:spcPts val="0"/>
              </a:spcAft>
              <a:buClr>
                <a:srgbClr val="000000"/>
              </a:buClr>
              <a:buSzPts val="1400"/>
              <a:buChar char="•"/>
              <a:defRPr/>
            </a:lvl8pPr>
            <a:lvl9pPr indent="-317500" lvl="8" marL="4114800" algn="l">
              <a:lnSpc>
                <a:spcPct val="90000"/>
              </a:lnSpc>
              <a:spcBef>
                <a:spcPts val="800"/>
              </a:spcBef>
              <a:spcAft>
                <a:spcPts val="0"/>
              </a:spcAft>
              <a:buClr>
                <a:srgbClr val="000000"/>
              </a:buClr>
              <a:buSzPts val="1400"/>
              <a:buChar char="•"/>
              <a:defRPr/>
            </a:lvl9pPr>
          </a:lstStyle>
          <a:p/>
        </p:txBody>
      </p:sp>
      <p:sp>
        <p:nvSpPr>
          <p:cNvPr id="420" name="Google Shape;420;p114"/>
          <p:cNvSpPr txBox="1"/>
          <p:nvPr>
            <p:ph idx="12" type="sldNum"/>
          </p:nvPr>
        </p:nvSpPr>
        <p:spPr>
          <a:xfrm>
            <a:off x="8299544" y="4800488"/>
            <a:ext cx="215700" cy="207600"/>
          </a:xfrm>
          <a:prstGeom prst="rect">
            <a:avLst/>
          </a:prstGeom>
          <a:noFill/>
          <a:ln>
            <a:noFill/>
          </a:ln>
        </p:spPr>
        <p:txBody>
          <a:bodyPr anchorCtr="0" anchor="ctr" bIns="34250" lIns="34250" spcFirstLastPara="1" rIns="34250" wrap="square" tIns="34250">
            <a:normAutofit lnSpcReduction="10000"/>
          </a:bodyPr>
          <a:lstStyle>
            <a:lvl1pPr indent="0" lvl="0"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1pPr>
            <a:lvl2pPr indent="0" lvl="1"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2pPr>
            <a:lvl3pPr indent="0" lvl="2"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3pPr>
            <a:lvl4pPr indent="0" lvl="3"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4pPr>
            <a:lvl5pPr indent="0" lvl="4"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5pPr>
            <a:lvl6pPr indent="0" lvl="5"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6pPr>
            <a:lvl7pPr indent="0" lvl="6"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7pPr>
            <a:lvl8pPr indent="0" lvl="7"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8pPr>
            <a:lvl9pPr indent="0" lvl="8"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sz="900">
              <a:solidFill>
                <a:srgbClr val="888888"/>
              </a:solidFill>
              <a:latin typeface="Calibri"/>
              <a:ea typeface="Calibri"/>
              <a:cs typeface="Calibri"/>
              <a:sym typeface="Calibri"/>
            </a:endParaRPr>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BJECT" type="obj">
  <p:cSld name="OBJECT">
    <p:spTree>
      <p:nvGrpSpPr>
        <p:cNvPr id="421" name="Shape 421"/>
        <p:cNvGrpSpPr/>
        <p:nvPr/>
      </p:nvGrpSpPr>
      <p:grpSpPr>
        <a:xfrm>
          <a:off x="0" y="0"/>
          <a:ext cx="0" cy="0"/>
          <a:chOff x="0" y="0"/>
          <a:chExt cx="0" cy="0"/>
        </a:xfrm>
      </p:grpSpPr>
      <p:sp>
        <p:nvSpPr>
          <p:cNvPr id="422" name="Google Shape;422;p115"/>
          <p:cNvSpPr txBox="1"/>
          <p:nvPr>
            <p:ph type="title"/>
          </p:nvPr>
        </p:nvSpPr>
        <p:spPr>
          <a:xfrm>
            <a:off x="628650" y="273844"/>
            <a:ext cx="7886700" cy="994200"/>
          </a:xfrm>
          <a:prstGeom prst="rect">
            <a:avLst/>
          </a:prstGeom>
          <a:noFill/>
          <a:ln>
            <a:noFill/>
          </a:ln>
        </p:spPr>
        <p:txBody>
          <a:bodyPr anchorCtr="0" anchor="ctr" bIns="34250" lIns="34250" spcFirstLastPara="1" rIns="34250" wrap="square" tIns="34250">
            <a:normAutofit/>
          </a:bodyPr>
          <a:lstStyle>
            <a:lvl1pPr lvl="0" algn="l">
              <a:lnSpc>
                <a:spcPct val="90000"/>
              </a:lnSpc>
              <a:spcBef>
                <a:spcPts val="0"/>
              </a:spcBef>
              <a:spcAft>
                <a:spcPts val="0"/>
              </a:spcAft>
              <a:buClr>
                <a:srgbClr val="000000"/>
              </a:buClr>
              <a:buSzPts val="2800"/>
              <a:buFont typeface="Arial"/>
              <a:buNone/>
              <a:defRPr sz="2800">
                <a:latin typeface="Arial"/>
                <a:ea typeface="Arial"/>
                <a:cs typeface="Arial"/>
                <a:sym typeface="Arial"/>
              </a:defRPr>
            </a:lvl1pPr>
            <a:lvl2pPr lvl="1" algn="l">
              <a:lnSpc>
                <a:spcPct val="90000"/>
              </a:lnSpc>
              <a:spcBef>
                <a:spcPts val="0"/>
              </a:spcBef>
              <a:spcAft>
                <a:spcPts val="0"/>
              </a:spcAft>
              <a:buClr>
                <a:srgbClr val="000000"/>
              </a:buClr>
              <a:buSzPts val="1400"/>
              <a:buNone/>
              <a:defRPr/>
            </a:lvl2pPr>
            <a:lvl3pPr lvl="2" algn="l">
              <a:lnSpc>
                <a:spcPct val="90000"/>
              </a:lnSpc>
              <a:spcBef>
                <a:spcPts val="0"/>
              </a:spcBef>
              <a:spcAft>
                <a:spcPts val="0"/>
              </a:spcAft>
              <a:buClr>
                <a:srgbClr val="000000"/>
              </a:buClr>
              <a:buSzPts val="1400"/>
              <a:buNone/>
              <a:defRPr/>
            </a:lvl3pPr>
            <a:lvl4pPr lvl="3" algn="l">
              <a:lnSpc>
                <a:spcPct val="90000"/>
              </a:lnSpc>
              <a:spcBef>
                <a:spcPts val="0"/>
              </a:spcBef>
              <a:spcAft>
                <a:spcPts val="0"/>
              </a:spcAft>
              <a:buClr>
                <a:srgbClr val="000000"/>
              </a:buClr>
              <a:buSzPts val="1400"/>
              <a:buNone/>
              <a:defRPr/>
            </a:lvl4pPr>
            <a:lvl5pPr lvl="4" algn="l">
              <a:lnSpc>
                <a:spcPct val="90000"/>
              </a:lnSpc>
              <a:spcBef>
                <a:spcPts val="0"/>
              </a:spcBef>
              <a:spcAft>
                <a:spcPts val="0"/>
              </a:spcAft>
              <a:buClr>
                <a:srgbClr val="000000"/>
              </a:buClr>
              <a:buSzPts val="1400"/>
              <a:buNone/>
              <a:defRPr/>
            </a:lvl5pPr>
            <a:lvl6pPr lvl="5" algn="l">
              <a:lnSpc>
                <a:spcPct val="90000"/>
              </a:lnSpc>
              <a:spcBef>
                <a:spcPts val="0"/>
              </a:spcBef>
              <a:spcAft>
                <a:spcPts val="0"/>
              </a:spcAft>
              <a:buClr>
                <a:srgbClr val="000000"/>
              </a:buClr>
              <a:buSzPts val="1400"/>
              <a:buNone/>
              <a:defRPr/>
            </a:lvl6pPr>
            <a:lvl7pPr lvl="6" algn="l">
              <a:lnSpc>
                <a:spcPct val="90000"/>
              </a:lnSpc>
              <a:spcBef>
                <a:spcPts val="0"/>
              </a:spcBef>
              <a:spcAft>
                <a:spcPts val="0"/>
              </a:spcAft>
              <a:buClr>
                <a:srgbClr val="000000"/>
              </a:buClr>
              <a:buSzPts val="1400"/>
              <a:buNone/>
              <a:defRPr/>
            </a:lvl7pPr>
            <a:lvl8pPr lvl="7" algn="l">
              <a:lnSpc>
                <a:spcPct val="90000"/>
              </a:lnSpc>
              <a:spcBef>
                <a:spcPts val="0"/>
              </a:spcBef>
              <a:spcAft>
                <a:spcPts val="0"/>
              </a:spcAft>
              <a:buClr>
                <a:srgbClr val="000000"/>
              </a:buClr>
              <a:buSzPts val="1400"/>
              <a:buNone/>
              <a:defRPr/>
            </a:lvl8pPr>
            <a:lvl9pPr lvl="8" algn="l">
              <a:lnSpc>
                <a:spcPct val="90000"/>
              </a:lnSpc>
              <a:spcBef>
                <a:spcPts val="0"/>
              </a:spcBef>
              <a:spcAft>
                <a:spcPts val="0"/>
              </a:spcAft>
              <a:buClr>
                <a:srgbClr val="000000"/>
              </a:buClr>
              <a:buSzPts val="1400"/>
              <a:buNone/>
              <a:defRPr/>
            </a:lvl9pPr>
          </a:lstStyle>
          <a:p/>
        </p:txBody>
      </p:sp>
      <p:sp>
        <p:nvSpPr>
          <p:cNvPr id="423" name="Google Shape;423;p115"/>
          <p:cNvSpPr txBox="1"/>
          <p:nvPr>
            <p:ph idx="1" type="body"/>
          </p:nvPr>
        </p:nvSpPr>
        <p:spPr>
          <a:xfrm>
            <a:off x="840000" y="1369219"/>
            <a:ext cx="7675500" cy="3263400"/>
          </a:xfrm>
          <a:prstGeom prst="rect">
            <a:avLst/>
          </a:prstGeom>
          <a:noFill/>
          <a:ln>
            <a:noFill/>
          </a:ln>
        </p:spPr>
        <p:txBody>
          <a:bodyPr anchorCtr="0" anchor="t" bIns="34250" lIns="34250" spcFirstLastPara="1" rIns="34250" wrap="square" tIns="34250">
            <a:normAutofit/>
          </a:bodyPr>
          <a:lstStyle>
            <a:lvl1pPr indent="-342900" lvl="0" marL="457200" algn="l">
              <a:lnSpc>
                <a:spcPct val="90000"/>
              </a:lnSpc>
              <a:spcBef>
                <a:spcPts val="800"/>
              </a:spcBef>
              <a:spcAft>
                <a:spcPts val="0"/>
              </a:spcAft>
              <a:buClr>
                <a:srgbClr val="EDEDED"/>
              </a:buClr>
              <a:buSzPts val="1800"/>
              <a:buChar char="●"/>
              <a:defRPr sz="1800">
                <a:solidFill>
                  <a:srgbClr val="595959"/>
                </a:solidFill>
                <a:latin typeface="Arial"/>
                <a:ea typeface="Arial"/>
                <a:cs typeface="Arial"/>
                <a:sym typeface="Arial"/>
              </a:defRPr>
            </a:lvl1pPr>
            <a:lvl2pPr indent="-342900" lvl="1" marL="914400" algn="l">
              <a:lnSpc>
                <a:spcPct val="90000"/>
              </a:lnSpc>
              <a:spcBef>
                <a:spcPts val="800"/>
              </a:spcBef>
              <a:spcAft>
                <a:spcPts val="0"/>
              </a:spcAft>
              <a:buClr>
                <a:srgbClr val="EDEDED"/>
              </a:buClr>
              <a:buSzPts val="1800"/>
              <a:buChar char="○"/>
              <a:defRPr sz="1800">
                <a:solidFill>
                  <a:srgbClr val="595959"/>
                </a:solidFill>
                <a:latin typeface="Arial"/>
                <a:ea typeface="Arial"/>
                <a:cs typeface="Arial"/>
                <a:sym typeface="Arial"/>
              </a:defRPr>
            </a:lvl2pPr>
            <a:lvl3pPr indent="-342900" lvl="2" marL="1371600" algn="l">
              <a:lnSpc>
                <a:spcPct val="90000"/>
              </a:lnSpc>
              <a:spcBef>
                <a:spcPts val="800"/>
              </a:spcBef>
              <a:spcAft>
                <a:spcPts val="0"/>
              </a:spcAft>
              <a:buClr>
                <a:srgbClr val="EDEDED"/>
              </a:buClr>
              <a:buSzPts val="1800"/>
              <a:buChar char="■"/>
              <a:defRPr sz="1800">
                <a:solidFill>
                  <a:srgbClr val="595959"/>
                </a:solidFill>
                <a:latin typeface="Arial"/>
                <a:ea typeface="Arial"/>
                <a:cs typeface="Arial"/>
                <a:sym typeface="Arial"/>
              </a:defRPr>
            </a:lvl3pPr>
            <a:lvl4pPr indent="-342900" lvl="3" marL="1828800" algn="l">
              <a:lnSpc>
                <a:spcPct val="90000"/>
              </a:lnSpc>
              <a:spcBef>
                <a:spcPts val="800"/>
              </a:spcBef>
              <a:spcAft>
                <a:spcPts val="0"/>
              </a:spcAft>
              <a:buClr>
                <a:srgbClr val="EDEDED"/>
              </a:buClr>
              <a:buSzPts val="1800"/>
              <a:buChar char="●"/>
              <a:defRPr sz="1800">
                <a:solidFill>
                  <a:srgbClr val="595959"/>
                </a:solidFill>
                <a:latin typeface="Arial"/>
                <a:ea typeface="Arial"/>
                <a:cs typeface="Arial"/>
                <a:sym typeface="Arial"/>
              </a:defRPr>
            </a:lvl4pPr>
            <a:lvl5pPr indent="-342900" lvl="4" marL="2286000" algn="l">
              <a:lnSpc>
                <a:spcPct val="90000"/>
              </a:lnSpc>
              <a:spcBef>
                <a:spcPts val="800"/>
              </a:spcBef>
              <a:spcAft>
                <a:spcPts val="0"/>
              </a:spcAft>
              <a:buClr>
                <a:srgbClr val="EDEDED"/>
              </a:buClr>
              <a:buSzPts val="1800"/>
              <a:buChar char="○"/>
              <a:defRPr sz="1800">
                <a:solidFill>
                  <a:srgbClr val="595959"/>
                </a:solidFill>
                <a:latin typeface="Arial"/>
                <a:ea typeface="Arial"/>
                <a:cs typeface="Arial"/>
                <a:sym typeface="Arial"/>
              </a:defRPr>
            </a:lvl5pPr>
            <a:lvl6pPr indent="-317500" lvl="5" marL="2743200" algn="l">
              <a:lnSpc>
                <a:spcPct val="90000"/>
              </a:lnSpc>
              <a:spcBef>
                <a:spcPts val="800"/>
              </a:spcBef>
              <a:spcAft>
                <a:spcPts val="0"/>
              </a:spcAft>
              <a:buClr>
                <a:srgbClr val="000000"/>
              </a:buClr>
              <a:buSzPts val="1400"/>
              <a:buChar char="•"/>
              <a:defRPr/>
            </a:lvl6pPr>
            <a:lvl7pPr indent="-317500" lvl="6" marL="3200400" algn="l">
              <a:lnSpc>
                <a:spcPct val="90000"/>
              </a:lnSpc>
              <a:spcBef>
                <a:spcPts val="800"/>
              </a:spcBef>
              <a:spcAft>
                <a:spcPts val="0"/>
              </a:spcAft>
              <a:buClr>
                <a:srgbClr val="000000"/>
              </a:buClr>
              <a:buSzPts val="1400"/>
              <a:buChar char="•"/>
              <a:defRPr/>
            </a:lvl7pPr>
            <a:lvl8pPr indent="-317500" lvl="7" marL="3657600" algn="l">
              <a:lnSpc>
                <a:spcPct val="90000"/>
              </a:lnSpc>
              <a:spcBef>
                <a:spcPts val="800"/>
              </a:spcBef>
              <a:spcAft>
                <a:spcPts val="0"/>
              </a:spcAft>
              <a:buClr>
                <a:srgbClr val="000000"/>
              </a:buClr>
              <a:buSzPts val="1400"/>
              <a:buChar char="•"/>
              <a:defRPr/>
            </a:lvl8pPr>
            <a:lvl9pPr indent="-317500" lvl="8" marL="4114800" algn="l">
              <a:lnSpc>
                <a:spcPct val="90000"/>
              </a:lnSpc>
              <a:spcBef>
                <a:spcPts val="800"/>
              </a:spcBef>
              <a:spcAft>
                <a:spcPts val="0"/>
              </a:spcAft>
              <a:buClr>
                <a:srgbClr val="000000"/>
              </a:buClr>
              <a:buSzPts val="1400"/>
              <a:buChar char="•"/>
              <a:defRPr/>
            </a:lvl9pPr>
          </a:lstStyle>
          <a:p/>
        </p:txBody>
      </p:sp>
      <p:sp>
        <p:nvSpPr>
          <p:cNvPr id="424" name="Google Shape;424;p115"/>
          <p:cNvSpPr txBox="1"/>
          <p:nvPr>
            <p:ph idx="12" type="sldNum"/>
          </p:nvPr>
        </p:nvSpPr>
        <p:spPr>
          <a:xfrm>
            <a:off x="8299544" y="4800488"/>
            <a:ext cx="215700" cy="207600"/>
          </a:xfrm>
          <a:prstGeom prst="rect">
            <a:avLst/>
          </a:prstGeom>
          <a:noFill/>
          <a:ln>
            <a:noFill/>
          </a:ln>
        </p:spPr>
        <p:txBody>
          <a:bodyPr anchorCtr="0" anchor="ctr" bIns="34250" lIns="34250" spcFirstLastPara="1" rIns="34250" wrap="square" tIns="34250">
            <a:normAutofit lnSpcReduction="10000"/>
          </a:bodyPr>
          <a:lstStyle>
            <a:lvl1pPr indent="0" lvl="0"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1pPr>
            <a:lvl2pPr indent="0" lvl="1"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2pPr>
            <a:lvl3pPr indent="0" lvl="2"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3pPr>
            <a:lvl4pPr indent="0" lvl="3"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4pPr>
            <a:lvl5pPr indent="0" lvl="4"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5pPr>
            <a:lvl6pPr indent="0" lvl="5"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6pPr>
            <a:lvl7pPr indent="0" lvl="6"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7pPr>
            <a:lvl8pPr indent="0" lvl="7"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8pPr>
            <a:lvl9pPr indent="0" lvl="8"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sz="900">
              <a:solidFill>
                <a:srgbClr val="888888"/>
              </a:solidFill>
              <a:latin typeface="Calibri"/>
              <a:ea typeface="Calibri"/>
              <a:cs typeface="Calibri"/>
              <a:sym typeface="Calibri"/>
            </a:endParaRPr>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Image 0">
  <p:cSld name="1_Image 0">
    <p:spTree>
      <p:nvGrpSpPr>
        <p:cNvPr id="425" name="Shape 425"/>
        <p:cNvGrpSpPr/>
        <p:nvPr/>
      </p:nvGrpSpPr>
      <p:grpSpPr>
        <a:xfrm>
          <a:off x="0" y="0"/>
          <a:ext cx="0" cy="0"/>
          <a:chOff x="0" y="0"/>
          <a:chExt cx="0" cy="0"/>
        </a:xfrm>
      </p:grpSpPr>
      <p:sp>
        <p:nvSpPr>
          <p:cNvPr id="426" name="Google Shape;426;p116"/>
          <p:cNvSpPr txBox="1"/>
          <p:nvPr>
            <p:ph idx="1" type="body"/>
          </p:nvPr>
        </p:nvSpPr>
        <p:spPr>
          <a:xfrm>
            <a:off x="462821" y="845818"/>
            <a:ext cx="8218500" cy="3622200"/>
          </a:xfrm>
          <a:prstGeom prst="rect">
            <a:avLst/>
          </a:prstGeom>
          <a:noFill/>
          <a:ln>
            <a:noFill/>
          </a:ln>
        </p:spPr>
        <p:txBody>
          <a:bodyPr anchorCtr="0" anchor="t" bIns="68550" lIns="68550" spcFirstLastPara="1" rIns="68550" wrap="square" tIns="68550">
            <a:normAutofit/>
          </a:bodyPr>
          <a:lstStyle>
            <a:lvl1pPr indent="-228600" lvl="0" marL="457200" algn="l">
              <a:lnSpc>
                <a:spcPct val="90000"/>
              </a:lnSpc>
              <a:spcBef>
                <a:spcPts val="900"/>
              </a:spcBef>
              <a:spcAft>
                <a:spcPts val="0"/>
              </a:spcAft>
              <a:buClr>
                <a:srgbClr val="414141"/>
              </a:buClr>
              <a:buSzPts val="2400"/>
              <a:buFont typeface="Arial"/>
              <a:buNone/>
              <a:defRPr sz="2400">
                <a:solidFill>
                  <a:srgbClr val="414141"/>
                </a:solidFill>
                <a:latin typeface="Arial"/>
                <a:ea typeface="Arial"/>
                <a:cs typeface="Arial"/>
                <a:sym typeface="Arial"/>
              </a:defRPr>
            </a:lvl1pPr>
            <a:lvl2pPr indent="-381000" lvl="1" marL="914400" algn="l">
              <a:lnSpc>
                <a:spcPct val="90000"/>
              </a:lnSpc>
              <a:spcBef>
                <a:spcPts val="900"/>
              </a:spcBef>
              <a:spcAft>
                <a:spcPts val="0"/>
              </a:spcAft>
              <a:buClr>
                <a:srgbClr val="414141"/>
              </a:buClr>
              <a:buSzPts val="2400"/>
              <a:buFont typeface="Arial"/>
              <a:buChar char="-"/>
              <a:defRPr sz="2400">
                <a:solidFill>
                  <a:srgbClr val="414141"/>
                </a:solidFill>
                <a:latin typeface="Arial"/>
                <a:ea typeface="Arial"/>
                <a:cs typeface="Arial"/>
                <a:sym typeface="Arial"/>
              </a:defRPr>
            </a:lvl2pPr>
            <a:lvl3pPr indent="-381000" lvl="2" marL="1371600" algn="l">
              <a:lnSpc>
                <a:spcPct val="90000"/>
              </a:lnSpc>
              <a:spcBef>
                <a:spcPts val="900"/>
              </a:spcBef>
              <a:spcAft>
                <a:spcPts val="0"/>
              </a:spcAft>
              <a:buClr>
                <a:srgbClr val="414141"/>
              </a:buClr>
              <a:buSzPts val="2400"/>
              <a:buFont typeface="Arial"/>
              <a:buChar char="▪"/>
              <a:defRPr sz="2400">
                <a:solidFill>
                  <a:srgbClr val="414141"/>
                </a:solidFill>
                <a:latin typeface="Arial"/>
                <a:ea typeface="Arial"/>
                <a:cs typeface="Arial"/>
                <a:sym typeface="Arial"/>
              </a:defRPr>
            </a:lvl3pPr>
            <a:lvl4pPr indent="-381000" lvl="3" marL="1828800" algn="l">
              <a:lnSpc>
                <a:spcPct val="90000"/>
              </a:lnSpc>
              <a:spcBef>
                <a:spcPts val="900"/>
              </a:spcBef>
              <a:spcAft>
                <a:spcPts val="0"/>
              </a:spcAft>
              <a:buClr>
                <a:srgbClr val="414141"/>
              </a:buClr>
              <a:buSzPts val="2400"/>
              <a:buFont typeface="Arial"/>
              <a:buChar char="◦"/>
              <a:defRPr sz="2400">
                <a:solidFill>
                  <a:srgbClr val="414141"/>
                </a:solidFill>
                <a:latin typeface="Arial"/>
                <a:ea typeface="Arial"/>
                <a:cs typeface="Arial"/>
                <a:sym typeface="Arial"/>
              </a:defRPr>
            </a:lvl4pPr>
            <a:lvl5pPr indent="-381000" lvl="4" marL="2286000" algn="l">
              <a:lnSpc>
                <a:spcPct val="90000"/>
              </a:lnSpc>
              <a:spcBef>
                <a:spcPts val="900"/>
              </a:spcBef>
              <a:spcAft>
                <a:spcPts val="0"/>
              </a:spcAft>
              <a:buClr>
                <a:srgbClr val="414141"/>
              </a:buClr>
              <a:buSzPts val="2400"/>
              <a:buFont typeface="Arial"/>
              <a:buChar char="◦"/>
              <a:defRPr sz="2400">
                <a:solidFill>
                  <a:srgbClr val="414141"/>
                </a:solidFill>
                <a:latin typeface="Arial"/>
                <a:ea typeface="Arial"/>
                <a:cs typeface="Arial"/>
                <a:sym typeface="Arial"/>
              </a:defRPr>
            </a:lvl5pPr>
            <a:lvl6pPr indent="-317500" lvl="5" marL="2743200" algn="l">
              <a:lnSpc>
                <a:spcPct val="90000"/>
              </a:lnSpc>
              <a:spcBef>
                <a:spcPts val="800"/>
              </a:spcBef>
              <a:spcAft>
                <a:spcPts val="0"/>
              </a:spcAft>
              <a:buClr>
                <a:srgbClr val="000000"/>
              </a:buClr>
              <a:buSzPts val="1400"/>
              <a:buChar char="•"/>
              <a:defRPr/>
            </a:lvl6pPr>
            <a:lvl7pPr indent="-317500" lvl="6" marL="3200400" algn="l">
              <a:lnSpc>
                <a:spcPct val="90000"/>
              </a:lnSpc>
              <a:spcBef>
                <a:spcPts val="800"/>
              </a:spcBef>
              <a:spcAft>
                <a:spcPts val="0"/>
              </a:spcAft>
              <a:buClr>
                <a:srgbClr val="000000"/>
              </a:buClr>
              <a:buSzPts val="1400"/>
              <a:buChar char="•"/>
              <a:defRPr/>
            </a:lvl7pPr>
            <a:lvl8pPr indent="-317500" lvl="7" marL="3657600" algn="l">
              <a:lnSpc>
                <a:spcPct val="90000"/>
              </a:lnSpc>
              <a:spcBef>
                <a:spcPts val="800"/>
              </a:spcBef>
              <a:spcAft>
                <a:spcPts val="0"/>
              </a:spcAft>
              <a:buClr>
                <a:srgbClr val="000000"/>
              </a:buClr>
              <a:buSzPts val="1400"/>
              <a:buChar char="•"/>
              <a:defRPr/>
            </a:lvl8pPr>
            <a:lvl9pPr indent="-317500" lvl="8" marL="4114800" algn="l">
              <a:lnSpc>
                <a:spcPct val="90000"/>
              </a:lnSpc>
              <a:spcBef>
                <a:spcPts val="800"/>
              </a:spcBef>
              <a:spcAft>
                <a:spcPts val="0"/>
              </a:spcAft>
              <a:buClr>
                <a:srgbClr val="000000"/>
              </a:buClr>
              <a:buSzPts val="1400"/>
              <a:buChar char="•"/>
              <a:defRPr/>
            </a:lvl9pPr>
          </a:lstStyle>
          <a:p/>
        </p:txBody>
      </p:sp>
      <p:sp>
        <p:nvSpPr>
          <p:cNvPr id="427" name="Google Shape;427;p116"/>
          <p:cNvSpPr txBox="1"/>
          <p:nvPr>
            <p:ph type="title"/>
          </p:nvPr>
        </p:nvSpPr>
        <p:spPr>
          <a:xfrm>
            <a:off x="462821" y="128495"/>
            <a:ext cx="8218500" cy="393900"/>
          </a:xfrm>
          <a:prstGeom prst="rect">
            <a:avLst/>
          </a:prstGeom>
          <a:noFill/>
          <a:ln>
            <a:noFill/>
          </a:ln>
        </p:spPr>
        <p:txBody>
          <a:bodyPr anchorCtr="0" anchor="t" bIns="68550" lIns="68550" spcFirstLastPara="1" rIns="68550" wrap="square" tIns="68550">
            <a:normAutofit/>
          </a:bodyPr>
          <a:lstStyle>
            <a:lvl1pPr lvl="0" algn="l">
              <a:lnSpc>
                <a:spcPct val="90000"/>
              </a:lnSpc>
              <a:spcBef>
                <a:spcPts val="0"/>
              </a:spcBef>
              <a:spcAft>
                <a:spcPts val="0"/>
              </a:spcAft>
              <a:buClr>
                <a:srgbClr val="000000"/>
              </a:buClr>
              <a:buSzPts val="3200"/>
              <a:buFont typeface="Arial"/>
              <a:buNone/>
              <a:defRPr sz="3200">
                <a:latin typeface="Arial"/>
                <a:ea typeface="Arial"/>
                <a:cs typeface="Arial"/>
                <a:sym typeface="Arial"/>
              </a:defRPr>
            </a:lvl1pPr>
            <a:lvl2pPr lvl="1" algn="l">
              <a:lnSpc>
                <a:spcPct val="90000"/>
              </a:lnSpc>
              <a:spcBef>
                <a:spcPts val="0"/>
              </a:spcBef>
              <a:spcAft>
                <a:spcPts val="0"/>
              </a:spcAft>
              <a:buClr>
                <a:srgbClr val="000000"/>
              </a:buClr>
              <a:buSzPts val="1400"/>
              <a:buNone/>
              <a:defRPr/>
            </a:lvl2pPr>
            <a:lvl3pPr lvl="2" algn="l">
              <a:lnSpc>
                <a:spcPct val="90000"/>
              </a:lnSpc>
              <a:spcBef>
                <a:spcPts val="0"/>
              </a:spcBef>
              <a:spcAft>
                <a:spcPts val="0"/>
              </a:spcAft>
              <a:buClr>
                <a:srgbClr val="000000"/>
              </a:buClr>
              <a:buSzPts val="1400"/>
              <a:buNone/>
              <a:defRPr/>
            </a:lvl3pPr>
            <a:lvl4pPr lvl="3" algn="l">
              <a:lnSpc>
                <a:spcPct val="90000"/>
              </a:lnSpc>
              <a:spcBef>
                <a:spcPts val="0"/>
              </a:spcBef>
              <a:spcAft>
                <a:spcPts val="0"/>
              </a:spcAft>
              <a:buClr>
                <a:srgbClr val="000000"/>
              </a:buClr>
              <a:buSzPts val="1400"/>
              <a:buNone/>
              <a:defRPr/>
            </a:lvl4pPr>
            <a:lvl5pPr lvl="4" algn="l">
              <a:lnSpc>
                <a:spcPct val="90000"/>
              </a:lnSpc>
              <a:spcBef>
                <a:spcPts val="0"/>
              </a:spcBef>
              <a:spcAft>
                <a:spcPts val="0"/>
              </a:spcAft>
              <a:buClr>
                <a:srgbClr val="000000"/>
              </a:buClr>
              <a:buSzPts val="1400"/>
              <a:buNone/>
              <a:defRPr/>
            </a:lvl5pPr>
            <a:lvl6pPr lvl="5" algn="l">
              <a:lnSpc>
                <a:spcPct val="90000"/>
              </a:lnSpc>
              <a:spcBef>
                <a:spcPts val="0"/>
              </a:spcBef>
              <a:spcAft>
                <a:spcPts val="0"/>
              </a:spcAft>
              <a:buClr>
                <a:srgbClr val="000000"/>
              </a:buClr>
              <a:buSzPts val="1400"/>
              <a:buNone/>
              <a:defRPr/>
            </a:lvl6pPr>
            <a:lvl7pPr lvl="6" algn="l">
              <a:lnSpc>
                <a:spcPct val="90000"/>
              </a:lnSpc>
              <a:spcBef>
                <a:spcPts val="0"/>
              </a:spcBef>
              <a:spcAft>
                <a:spcPts val="0"/>
              </a:spcAft>
              <a:buClr>
                <a:srgbClr val="000000"/>
              </a:buClr>
              <a:buSzPts val="1400"/>
              <a:buNone/>
              <a:defRPr/>
            </a:lvl7pPr>
            <a:lvl8pPr lvl="7" algn="l">
              <a:lnSpc>
                <a:spcPct val="90000"/>
              </a:lnSpc>
              <a:spcBef>
                <a:spcPts val="0"/>
              </a:spcBef>
              <a:spcAft>
                <a:spcPts val="0"/>
              </a:spcAft>
              <a:buClr>
                <a:srgbClr val="000000"/>
              </a:buClr>
              <a:buSzPts val="1400"/>
              <a:buNone/>
              <a:defRPr/>
            </a:lvl8pPr>
            <a:lvl9pPr lvl="8" algn="l">
              <a:lnSpc>
                <a:spcPct val="90000"/>
              </a:lnSpc>
              <a:spcBef>
                <a:spcPts val="0"/>
              </a:spcBef>
              <a:spcAft>
                <a:spcPts val="0"/>
              </a:spcAft>
              <a:buClr>
                <a:srgbClr val="000000"/>
              </a:buClr>
              <a:buSzPts val="1400"/>
              <a:buNone/>
              <a:defRPr/>
            </a:lvl9pPr>
          </a:lstStyle>
          <a:p/>
        </p:txBody>
      </p:sp>
      <p:sp>
        <p:nvSpPr>
          <p:cNvPr id="428" name="Google Shape;428;p116"/>
          <p:cNvSpPr txBox="1"/>
          <p:nvPr>
            <p:ph idx="12" type="sldNum"/>
          </p:nvPr>
        </p:nvSpPr>
        <p:spPr>
          <a:xfrm>
            <a:off x="4451879" y="4852702"/>
            <a:ext cx="230400" cy="236700"/>
          </a:xfrm>
          <a:prstGeom prst="rect">
            <a:avLst/>
          </a:prstGeom>
          <a:noFill/>
          <a:ln>
            <a:noFill/>
          </a:ln>
        </p:spPr>
        <p:txBody>
          <a:bodyPr anchorCtr="0" anchor="ctr" bIns="25700" lIns="25700" spcFirstLastPara="1" rIns="25700" wrap="square" tIns="25700">
            <a:spAutoFit/>
          </a:bodyPr>
          <a:lstStyle>
            <a:lvl1pPr indent="0" lvl="0" marL="0" marR="0" algn="ctr">
              <a:lnSpc>
                <a:spcPct val="100000"/>
              </a:lnSpc>
              <a:spcBef>
                <a:spcPts val="0"/>
              </a:spcBef>
              <a:spcAft>
                <a:spcPts val="0"/>
              </a:spcAft>
              <a:buClr>
                <a:srgbClr val="0D0D0D"/>
              </a:buClr>
              <a:buSzPts val="1200"/>
              <a:buFont typeface="Arial"/>
              <a:buNone/>
              <a:defRPr b="0" i="0" sz="1200" u="none" cap="none" strike="noStrike">
                <a:solidFill>
                  <a:srgbClr val="0D0D0D"/>
                </a:solidFill>
                <a:latin typeface="Arial"/>
                <a:ea typeface="Arial"/>
                <a:cs typeface="Arial"/>
                <a:sym typeface="Arial"/>
              </a:defRPr>
            </a:lvl1pPr>
            <a:lvl2pPr indent="0" lvl="1" marL="0" marR="0" algn="ctr">
              <a:lnSpc>
                <a:spcPct val="100000"/>
              </a:lnSpc>
              <a:spcBef>
                <a:spcPts val="0"/>
              </a:spcBef>
              <a:spcAft>
                <a:spcPts val="0"/>
              </a:spcAft>
              <a:buClr>
                <a:srgbClr val="0D0D0D"/>
              </a:buClr>
              <a:buSzPts val="1200"/>
              <a:buFont typeface="Arial"/>
              <a:buNone/>
              <a:defRPr b="0" i="0" sz="1200" u="none" cap="none" strike="noStrike">
                <a:solidFill>
                  <a:srgbClr val="0D0D0D"/>
                </a:solidFill>
                <a:latin typeface="Arial"/>
                <a:ea typeface="Arial"/>
                <a:cs typeface="Arial"/>
                <a:sym typeface="Arial"/>
              </a:defRPr>
            </a:lvl2pPr>
            <a:lvl3pPr indent="0" lvl="2" marL="0" marR="0" algn="ctr">
              <a:lnSpc>
                <a:spcPct val="100000"/>
              </a:lnSpc>
              <a:spcBef>
                <a:spcPts val="0"/>
              </a:spcBef>
              <a:spcAft>
                <a:spcPts val="0"/>
              </a:spcAft>
              <a:buClr>
                <a:srgbClr val="0D0D0D"/>
              </a:buClr>
              <a:buSzPts val="1200"/>
              <a:buFont typeface="Arial"/>
              <a:buNone/>
              <a:defRPr b="0" i="0" sz="1200" u="none" cap="none" strike="noStrike">
                <a:solidFill>
                  <a:srgbClr val="0D0D0D"/>
                </a:solidFill>
                <a:latin typeface="Arial"/>
                <a:ea typeface="Arial"/>
                <a:cs typeface="Arial"/>
                <a:sym typeface="Arial"/>
              </a:defRPr>
            </a:lvl3pPr>
            <a:lvl4pPr indent="0" lvl="3" marL="0" marR="0" algn="ctr">
              <a:lnSpc>
                <a:spcPct val="100000"/>
              </a:lnSpc>
              <a:spcBef>
                <a:spcPts val="0"/>
              </a:spcBef>
              <a:spcAft>
                <a:spcPts val="0"/>
              </a:spcAft>
              <a:buClr>
                <a:srgbClr val="0D0D0D"/>
              </a:buClr>
              <a:buSzPts val="1200"/>
              <a:buFont typeface="Arial"/>
              <a:buNone/>
              <a:defRPr b="0" i="0" sz="1200" u="none" cap="none" strike="noStrike">
                <a:solidFill>
                  <a:srgbClr val="0D0D0D"/>
                </a:solidFill>
                <a:latin typeface="Arial"/>
                <a:ea typeface="Arial"/>
                <a:cs typeface="Arial"/>
                <a:sym typeface="Arial"/>
              </a:defRPr>
            </a:lvl4pPr>
            <a:lvl5pPr indent="0" lvl="4" marL="0" marR="0" algn="ctr">
              <a:lnSpc>
                <a:spcPct val="100000"/>
              </a:lnSpc>
              <a:spcBef>
                <a:spcPts val="0"/>
              </a:spcBef>
              <a:spcAft>
                <a:spcPts val="0"/>
              </a:spcAft>
              <a:buClr>
                <a:srgbClr val="0D0D0D"/>
              </a:buClr>
              <a:buSzPts val="1200"/>
              <a:buFont typeface="Arial"/>
              <a:buNone/>
              <a:defRPr b="0" i="0" sz="1200" u="none" cap="none" strike="noStrike">
                <a:solidFill>
                  <a:srgbClr val="0D0D0D"/>
                </a:solidFill>
                <a:latin typeface="Arial"/>
                <a:ea typeface="Arial"/>
                <a:cs typeface="Arial"/>
                <a:sym typeface="Arial"/>
              </a:defRPr>
            </a:lvl5pPr>
            <a:lvl6pPr indent="0" lvl="5" marL="0" marR="0" algn="ctr">
              <a:lnSpc>
                <a:spcPct val="100000"/>
              </a:lnSpc>
              <a:spcBef>
                <a:spcPts val="0"/>
              </a:spcBef>
              <a:spcAft>
                <a:spcPts val="0"/>
              </a:spcAft>
              <a:buClr>
                <a:srgbClr val="0D0D0D"/>
              </a:buClr>
              <a:buSzPts val="1200"/>
              <a:buFont typeface="Arial"/>
              <a:buNone/>
              <a:defRPr b="0" i="0" sz="1200" u="none" cap="none" strike="noStrike">
                <a:solidFill>
                  <a:srgbClr val="0D0D0D"/>
                </a:solidFill>
                <a:latin typeface="Arial"/>
                <a:ea typeface="Arial"/>
                <a:cs typeface="Arial"/>
                <a:sym typeface="Arial"/>
              </a:defRPr>
            </a:lvl6pPr>
            <a:lvl7pPr indent="0" lvl="6" marL="0" marR="0" algn="ctr">
              <a:lnSpc>
                <a:spcPct val="100000"/>
              </a:lnSpc>
              <a:spcBef>
                <a:spcPts val="0"/>
              </a:spcBef>
              <a:spcAft>
                <a:spcPts val="0"/>
              </a:spcAft>
              <a:buClr>
                <a:srgbClr val="0D0D0D"/>
              </a:buClr>
              <a:buSzPts val="1200"/>
              <a:buFont typeface="Arial"/>
              <a:buNone/>
              <a:defRPr b="0" i="0" sz="1200" u="none" cap="none" strike="noStrike">
                <a:solidFill>
                  <a:srgbClr val="0D0D0D"/>
                </a:solidFill>
                <a:latin typeface="Arial"/>
                <a:ea typeface="Arial"/>
                <a:cs typeface="Arial"/>
                <a:sym typeface="Arial"/>
              </a:defRPr>
            </a:lvl7pPr>
            <a:lvl8pPr indent="0" lvl="7" marL="0" marR="0" algn="ctr">
              <a:lnSpc>
                <a:spcPct val="100000"/>
              </a:lnSpc>
              <a:spcBef>
                <a:spcPts val="0"/>
              </a:spcBef>
              <a:spcAft>
                <a:spcPts val="0"/>
              </a:spcAft>
              <a:buClr>
                <a:srgbClr val="0D0D0D"/>
              </a:buClr>
              <a:buSzPts val="1200"/>
              <a:buFont typeface="Arial"/>
              <a:buNone/>
              <a:defRPr b="0" i="0" sz="1200" u="none" cap="none" strike="noStrike">
                <a:solidFill>
                  <a:srgbClr val="0D0D0D"/>
                </a:solidFill>
                <a:latin typeface="Arial"/>
                <a:ea typeface="Arial"/>
                <a:cs typeface="Arial"/>
                <a:sym typeface="Arial"/>
              </a:defRPr>
            </a:lvl8pPr>
            <a:lvl9pPr indent="0" lvl="8" marL="0" marR="0" algn="ctr">
              <a:lnSpc>
                <a:spcPct val="100000"/>
              </a:lnSpc>
              <a:spcBef>
                <a:spcPts val="0"/>
              </a:spcBef>
              <a:spcAft>
                <a:spcPts val="0"/>
              </a:spcAft>
              <a:buClr>
                <a:srgbClr val="0D0D0D"/>
              </a:buClr>
              <a:buSzPts val="1200"/>
              <a:buFont typeface="Arial"/>
              <a:buNone/>
              <a:defRPr b="0" i="0" sz="1200" u="none" cap="none" strike="noStrike">
                <a:solidFill>
                  <a:srgbClr val="0D0D0D"/>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sz="900">
              <a:solidFill>
                <a:srgbClr val="888888"/>
              </a:solidFill>
              <a:latin typeface="Calibri"/>
              <a:ea typeface="Calibri"/>
              <a:cs typeface="Calibri"/>
              <a:sym typeface="Calibri"/>
            </a:endParaRPr>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and Content">
  <p:cSld name="1_Title and Content">
    <p:spTree>
      <p:nvGrpSpPr>
        <p:cNvPr id="429" name="Shape 429"/>
        <p:cNvGrpSpPr/>
        <p:nvPr/>
      </p:nvGrpSpPr>
      <p:grpSpPr>
        <a:xfrm>
          <a:off x="0" y="0"/>
          <a:ext cx="0" cy="0"/>
          <a:chOff x="0" y="0"/>
          <a:chExt cx="0" cy="0"/>
        </a:xfrm>
      </p:grpSpPr>
      <p:sp>
        <p:nvSpPr>
          <p:cNvPr id="430" name="Google Shape;430;p117"/>
          <p:cNvSpPr txBox="1"/>
          <p:nvPr>
            <p:ph idx="12" type="sldNum"/>
          </p:nvPr>
        </p:nvSpPr>
        <p:spPr>
          <a:xfrm>
            <a:off x="4419600" y="4629150"/>
            <a:ext cx="2133600" cy="207900"/>
          </a:xfrm>
          <a:prstGeom prst="rect">
            <a:avLst/>
          </a:prstGeom>
          <a:noFill/>
          <a:ln>
            <a:noFill/>
          </a:ln>
        </p:spPr>
        <p:txBody>
          <a:bodyPr anchorCtr="0" anchor="ctr" bIns="34275" lIns="34275" spcFirstLastPara="1" rIns="34275" wrap="square" tIns="34275">
            <a:spAutoFit/>
          </a:bodyPr>
          <a:lstStyle>
            <a:lvl1pPr indent="0" lvl="0"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2">
    <p:spTree>
      <p:nvGrpSpPr>
        <p:cNvPr id="431" name="Shape 431"/>
        <p:cNvGrpSpPr/>
        <p:nvPr/>
      </p:nvGrpSpPr>
      <p:grpSpPr>
        <a:xfrm>
          <a:off x="0" y="0"/>
          <a:ext cx="0" cy="0"/>
          <a:chOff x="0" y="0"/>
          <a:chExt cx="0" cy="0"/>
        </a:xfrm>
      </p:grpSpPr>
      <p:sp>
        <p:nvSpPr>
          <p:cNvPr id="432" name="Google Shape;432;p118"/>
          <p:cNvSpPr txBox="1"/>
          <p:nvPr>
            <p:ph type="title"/>
          </p:nvPr>
        </p:nvSpPr>
        <p:spPr>
          <a:xfrm>
            <a:off x="628650" y="273844"/>
            <a:ext cx="7886700" cy="994200"/>
          </a:xfrm>
          <a:prstGeom prst="rect">
            <a:avLst/>
          </a:prstGeom>
          <a:noFill/>
          <a:ln>
            <a:noFill/>
          </a:ln>
        </p:spPr>
        <p:txBody>
          <a:bodyPr anchorCtr="0" anchor="ctr" bIns="34275" lIns="34275" spcFirstLastPara="1" rIns="34275" wrap="square" tIns="34275">
            <a:normAutofit/>
          </a:bodyPr>
          <a:lstStyle>
            <a:lvl1pPr lvl="0" algn="l">
              <a:lnSpc>
                <a:spcPct val="90000"/>
              </a:lnSpc>
              <a:spcBef>
                <a:spcPts val="0"/>
              </a:spcBef>
              <a:spcAft>
                <a:spcPts val="0"/>
              </a:spcAft>
              <a:buClr>
                <a:srgbClr val="000000"/>
              </a:buClr>
              <a:buSzPts val="1400"/>
              <a:buNone/>
              <a:defRPr/>
            </a:lvl1pPr>
            <a:lvl2pPr lvl="1" algn="l">
              <a:lnSpc>
                <a:spcPct val="90000"/>
              </a:lnSpc>
              <a:spcBef>
                <a:spcPts val="0"/>
              </a:spcBef>
              <a:spcAft>
                <a:spcPts val="0"/>
              </a:spcAft>
              <a:buClr>
                <a:srgbClr val="000000"/>
              </a:buClr>
              <a:buSzPts val="1400"/>
              <a:buNone/>
              <a:defRPr/>
            </a:lvl2pPr>
            <a:lvl3pPr lvl="2" algn="l">
              <a:lnSpc>
                <a:spcPct val="90000"/>
              </a:lnSpc>
              <a:spcBef>
                <a:spcPts val="0"/>
              </a:spcBef>
              <a:spcAft>
                <a:spcPts val="0"/>
              </a:spcAft>
              <a:buClr>
                <a:srgbClr val="000000"/>
              </a:buClr>
              <a:buSzPts val="1400"/>
              <a:buNone/>
              <a:defRPr/>
            </a:lvl3pPr>
            <a:lvl4pPr lvl="3" algn="l">
              <a:lnSpc>
                <a:spcPct val="90000"/>
              </a:lnSpc>
              <a:spcBef>
                <a:spcPts val="0"/>
              </a:spcBef>
              <a:spcAft>
                <a:spcPts val="0"/>
              </a:spcAft>
              <a:buClr>
                <a:srgbClr val="000000"/>
              </a:buClr>
              <a:buSzPts val="1400"/>
              <a:buNone/>
              <a:defRPr/>
            </a:lvl4pPr>
            <a:lvl5pPr lvl="4" algn="l">
              <a:lnSpc>
                <a:spcPct val="90000"/>
              </a:lnSpc>
              <a:spcBef>
                <a:spcPts val="0"/>
              </a:spcBef>
              <a:spcAft>
                <a:spcPts val="0"/>
              </a:spcAft>
              <a:buClr>
                <a:srgbClr val="000000"/>
              </a:buClr>
              <a:buSzPts val="1400"/>
              <a:buNone/>
              <a:defRPr/>
            </a:lvl5pPr>
            <a:lvl6pPr lvl="5" algn="l">
              <a:lnSpc>
                <a:spcPct val="90000"/>
              </a:lnSpc>
              <a:spcBef>
                <a:spcPts val="0"/>
              </a:spcBef>
              <a:spcAft>
                <a:spcPts val="0"/>
              </a:spcAft>
              <a:buClr>
                <a:srgbClr val="000000"/>
              </a:buClr>
              <a:buSzPts val="1400"/>
              <a:buNone/>
              <a:defRPr/>
            </a:lvl6pPr>
            <a:lvl7pPr lvl="6" algn="l">
              <a:lnSpc>
                <a:spcPct val="90000"/>
              </a:lnSpc>
              <a:spcBef>
                <a:spcPts val="0"/>
              </a:spcBef>
              <a:spcAft>
                <a:spcPts val="0"/>
              </a:spcAft>
              <a:buClr>
                <a:srgbClr val="000000"/>
              </a:buClr>
              <a:buSzPts val="1400"/>
              <a:buNone/>
              <a:defRPr/>
            </a:lvl7pPr>
            <a:lvl8pPr lvl="7" algn="l">
              <a:lnSpc>
                <a:spcPct val="90000"/>
              </a:lnSpc>
              <a:spcBef>
                <a:spcPts val="0"/>
              </a:spcBef>
              <a:spcAft>
                <a:spcPts val="0"/>
              </a:spcAft>
              <a:buClr>
                <a:srgbClr val="000000"/>
              </a:buClr>
              <a:buSzPts val="1400"/>
              <a:buNone/>
              <a:defRPr/>
            </a:lvl8pPr>
            <a:lvl9pPr lvl="8" algn="l">
              <a:lnSpc>
                <a:spcPct val="90000"/>
              </a:lnSpc>
              <a:spcBef>
                <a:spcPts val="0"/>
              </a:spcBef>
              <a:spcAft>
                <a:spcPts val="0"/>
              </a:spcAft>
              <a:buClr>
                <a:srgbClr val="000000"/>
              </a:buClr>
              <a:buSzPts val="1400"/>
              <a:buNone/>
              <a:defRPr/>
            </a:lvl9pPr>
          </a:lstStyle>
          <a:p/>
        </p:txBody>
      </p:sp>
      <p:sp>
        <p:nvSpPr>
          <p:cNvPr id="433" name="Google Shape;433;p118"/>
          <p:cNvSpPr txBox="1"/>
          <p:nvPr>
            <p:ph idx="1" type="body"/>
          </p:nvPr>
        </p:nvSpPr>
        <p:spPr>
          <a:xfrm>
            <a:off x="628650" y="1369219"/>
            <a:ext cx="7886700" cy="3263400"/>
          </a:xfrm>
          <a:prstGeom prst="rect">
            <a:avLst/>
          </a:prstGeom>
          <a:noFill/>
          <a:ln>
            <a:noFill/>
          </a:ln>
        </p:spPr>
        <p:txBody>
          <a:bodyPr anchorCtr="0" anchor="t" bIns="34275" lIns="34275" spcFirstLastPara="1" rIns="34275" wrap="square" tIns="34275">
            <a:normAutofit/>
          </a:bodyPr>
          <a:lstStyle>
            <a:lvl1pPr indent="-317500" lvl="0" marL="457200" algn="l">
              <a:lnSpc>
                <a:spcPct val="90000"/>
              </a:lnSpc>
              <a:spcBef>
                <a:spcPts val="800"/>
              </a:spcBef>
              <a:spcAft>
                <a:spcPts val="0"/>
              </a:spcAft>
              <a:buClr>
                <a:srgbClr val="000000"/>
              </a:buClr>
              <a:buSzPts val="1400"/>
              <a:buChar char="•"/>
              <a:defRPr/>
            </a:lvl1pPr>
            <a:lvl2pPr indent="-317500" lvl="1" marL="914400" algn="l">
              <a:lnSpc>
                <a:spcPct val="90000"/>
              </a:lnSpc>
              <a:spcBef>
                <a:spcPts val="800"/>
              </a:spcBef>
              <a:spcAft>
                <a:spcPts val="0"/>
              </a:spcAft>
              <a:buClr>
                <a:srgbClr val="000000"/>
              </a:buClr>
              <a:buSzPts val="1400"/>
              <a:buChar char="•"/>
              <a:defRPr/>
            </a:lvl2pPr>
            <a:lvl3pPr indent="-317500" lvl="2" marL="1371600" algn="l">
              <a:lnSpc>
                <a:spcPct val="90000"/>
              </a:lnSpc>
              <a:spcBef>
                <a:spcPts val="800"/>
              </a:spcBef>
              <a:spcAft>
                <a:spcPts val="0"/>
              </a:spcAft>
              <a:buClr>
                <a:srgbClr val="000000"/>
              </a:buClr>
              <a:buSzPts val="1400"/>
              <a:buChar char="•"/>
              <a:defRPr/>
            </a:lvl3pPr>
            <a:lvl4pPr indent="-317500" lvl="3" marL="1828800" algn="l">
              <a:lnSpc>
                <a:spcPct val="90000"/>
              </a:lnSpc>
              <a:spcBef>
                <a:spcPts val="800"/>
              </a:spcBef>
              <a:spcAft>
                <a:spcPts val="0"/>
              </a:spcAft>
              <a:buClr>
                <a:srgbClr val="000000"/>
              </a:buClr>
              <a:buSzPts val="1400"/>
              <a:buChar char="•"/>
              <a:defRPr/>
            </a:lvl4pPr>
            <a:lvl5pPr indent="-317500" lvl="4" marL="2286000" algn="l">
              <a:lnSpc>
                <a:spcPct val="90000"/>
              </a:lnSpc>
              <a:spcBef>
                <a:spcPts val="800"/>
              </a:spcBef>
              <a:spcAft>
                <a:spcPts val="0"/>
              </a:spcAft>
              <a:buClr>
                <a:srgbClr val="000000"/>
              </a:buClr>
              <a:buSzPts val="1400"/>
              <a:buChar char="•"/>
              <a:defRPr/>
            </a:lvl5pPr>
            <a:lvl6pPr indent="-317500" lvl="5" marL="2743200" algn="l">
              <a:lnSpc>
                <a:spcPct val="90000"/>
              </a:lnSpc>
              <a:spcBef>
                <a:spcPts val="800"/>
              </a:spcBef>
              <a:spcAft>
                <a:spcPts val="0"/>
              </a:spcAft>
              <a:buClr>
                <a:srgbClr val="000000"/>
              </a:buClr>
              <a:buSzPts val="1400"/>
              <a:buChar char="•"/>
              <a:defRPr/>
            </a:lvl6pPr>
            <a:lvl7pPr indent="-317500" lvl="6" marL="3200400" algn="l">
              <a:lnSpc>
                <a:spcPct val="90000"/>
              </a:lnSpc>
              <a:spcBef>
                <a:spcPts val="800"/>
              </a:spcBef>
              <a:spcAft>
                <a:spcPts val="0"/>
              </a:spcAft>
              <a:buClr>
                <a:srgbClr val="000000"/>
              </a:buClr>
              <a:buSzPts val="1400"/>
              <a:buChar char="•"/>
              <a:defRPr/>
            </a:lvl7pPr>
            <a:lvl8pPr indent="-317500" lvl="7" marL="3657600" algn="l">
              <a:lnSpc>
                <a:spcPct val="90000"/>
              </a:lnSpc>
              <a:spcBef>
                <a:spcPts val="800"/>
              </a:spcBef>
              <a:spcAft>
                <a:spcPts val="0"/>
              </a:spcAft>
              <a:buClr>
                <a:srgbClr val="000000"/>
              </a:buClr>
              <a:buSzPts val="1400"/>
              <a:buChar char="•"/>
              <a:defRPr/>
            </a:lvl8pPr>
            <a:lvl9pPr indent="-317500" lvl="8" marL="4114800" algn="l">
              <a:lnSpc>
                <a:spcPct val="90000"/>
              </a:lnSpc>
              <a:spcBef>
                <a:spcPts val="800"/>
              </a:spcBef>
              <a:spcAft>
                <a:spcPts val="0"/>
              </a:spcAft>
              <a:buClr>
                <a:srgbClr val="000000"/>
              </a:buClr>
              <a:buSzPts val="1400"/>
              <a:buChar char="•"/>
              <a:defRPr/>
            </a:lvl9pPr>
          </a:lstStyle>
          <a:p/>
        </p:txBody>
      </p:sp>
      <p:sp>
        <p:nvSpPr>
          <p:cNvPr id="434" name="Google Shape;434;p118"/>
          <p:cNvSpPr txBox="1"/>
          <p:nvPr>
            <p:ph idx="12" type="sldNum"/>
          </p:nvPr>
        </p:nvSpPr>
        <p:spPr>
          <a:xfrm>
            <a:off x="8321382" y="4803219"/>
            <a:ext cx="194100" cy="207900"/>
          </a:xfrm>
          <a:prstGeom prst="rect">
            <a:avLst/>
          </a:prstGeom>
          <a:noFill/>
          <a:ln>
            <a:noFill/>
          </a:ln>
        </p:spPr>
        <p:txBody>
          <a:bodyPr anchorCtr="0" anchor="ctr" bIns="34275" lIns="34275" spcFirstLastPara="1" rIns="34275" wrap="square" tIns="34275">
            <a:spAutoFit/>
          </a:bodyPr>
          <a:lstStyle>
            <a:lvl1pPr indent="0" lvl="0"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_OBJECTS" type="twoObj">
  <p:cSld name="TWO_OBJECTS">
    <p:spTree>
      <p:nvGrpSpPr>
        <p:cNvPr id="435" name="Shape 435"/>
        <p:cNvGrpSpPr/>
        <p:nvPr/>
      </p:nvGrpSpPr>
      <p:grpSpPr>
        <a:xfrm>
          <a:off x="0" y="0"/>
          <a:ext cx="0" cy="0"/>
          <a:chOff x="0" y="0"/>
          <a:chExt cx="0" cy="0"/>
        </a:xfrm>
      </p:grpSpPr>
      <p:sp>
        <p:nvSpPr>
          <p:cNvPr id="436" name="Google Shape;436;p119"/>
          <p:cNvSpPr txBox="1"/>
          <p:nvPr>
            <p:ph type="title"/>
          </p:nvPr>
        </p:nvSpPr>
        <p:spPr>
          <a:xfrm>
            <a:off x="857250" y="0"/>
            <a:ext cx="7543800" cy="653100"/>
          </a:xfrm>
          <a:prstGeom prst="rect">
            <a:avLst/>
          </a:prstGeom>
          <a:noFill/>
          <a:ln>
            <a:noFill/>
          </a:ln>
        </p:spPr>
        <p:txBody>
          <a:bodyPr anchorCtr="0" anchor="b" bIns="34250" lIns="34250" spcFirstLastPara="1" rIns="34250" wrap="square" tIns="34250">
            <a:normAutofit/>
          </a:bodyPr>
          <a:lstStyle>
            <a:lvl1pPr lvl="0" algn="l">
              <a:lnSpc>
                <a:spcPct val="85000"/>
              </a:lnSpc>
              <a:spcBef>
                <a:spcPts val="0"/>
              </a:spcBef>
              <a:spcAft>
                <a:spcPts val="0"/>
              </a:spcAft>
              <a:buClr>
                <a:srgbClr val="FFFFFF"/>
              </a:buClr>
              <a:buSzPts val="2800"/>
              <a:buFont typeface="Arial"/>
              <a:buNone/>
              <a:defRPr sz="2800">
                <a:solidFill>
                  <a:srgbClr val="FFFFFF"/>
                </a:solidFill>
                <a:latin typeface="Arial"/>
                <a:ea typeface="Arial"/>
                <a:cs typeface="Arial"/>
                <a:sym typeface="Arial"/>
              </a:defRPr>
            </a:lvl1pPr>
            <a:lvl2pPr lvl="1" algn="l">
              <a:lnSpc>
                <a:spcPct val="90000"/>
              </a:lnSpc>
              <a:spcBef>
                <a:spcPts val="0"/>
              </a:spcBef>
              <a:spcAft>
                <a:spcPts val="0"/>
              </a:spcAft>
              <a:buClr>
                <a:srgbClr val="000000"/>
              </a:buClr>
              <a:buSzPts val="1400"/>
              <a:buNone/>
              <a:defRPr/>
            </a:lvl2pPr>
            <a:lvl3pPr lvl="2" algn="l">
              <a:lnSpc>
                <a:spcPct val="90000"/>
              </a:lnSpc>
              <a:spcBef>
                <a:spcPts val="0"/>
              </a:spcBef>
              <a:spcAft>
                <a:spcPts val="0"/>
              </a:spcAft>
              <a:buClr>
                <a:srgbClr val="000000"/>
              </a:buClr>
              <a:buSzPts val="1400"/>
              <a:buNone/>
              <a:defRPr/>
            </a:lvl3pPr>
            <a:lvl4pPr lvl="3" algn="l">
              <a:lnSpc>
                <a:spcPct val="90000"/>
              </a:lnSpc>
              <a:spcBef>
                <a:spcPts val="0"/>
              </a:spcBef>
              <a:spcAft>
                <a:spcPts val="0"/>
              </a:spcAft>
              <a:buClr>
                <a:srgbClr val="000000"/>
              </a:buClr>
              <a:buSzPts val="1400"/>
              <a:buNone/>
              <a:defRPr/>
            </a:lvl4pPr>
            <a:lvl5pPr lvl="4" algn="l">
              <a:lnSpc>
                <a:spcPct val="90000"/>
              </a:lnSpc>
              <a:spcBef>
                <a:spcPts val="0"/>
              </a:spcBef>
              <a:spcAft>
                <a:spcPts val="0"/>
              </a:spcAft>
              <a:buClr>
                <a:srgbClr val="000000"/>
              </a:buClr>
              <a:buSzPts val="1400"/>
              <a:buNone/>
              <a:defRPr/>
            </a:lvl5pPr>
            <a:lvl6pPr lvl="5" algn="l">
              <a:lnSpc>
                <a:spcPct val="90000"/>
              </a:lnSpc>
              <a:spcBef>
                <a:spcPts val="0"/>
              </a:spcBef>
              <a:spcAft>
                <a:spcPts val="0"/>
              </a:spcAft>
              <a:buClr>
                <a:srgbClr val="000000"/>
              </a:buClr>
              <a:buSzPts val="1400"/>
              <a:buNone/>
              <a:defRPr/>
            </a:lvl6pPr>
            <a:lvl7pPr lvl="6" algn="l">
              <a:lnSpc>
                <a:spcPct val="90000"/>
              </a:lnSpc>
              <a:spcBef>
                <a:spcPts val="0"/>
              </a:spcBef>
              <a:spcAft>
                <a:spcPts val="0"/>
              </a:spcAft>
              <a:buClr>
                <a:srgbClr val="000000"/>
              </a:buClr>
              <a:buSzPts val="1400"/>
              <a:buNone/>
              <a:defRPr/>
            </a:lvl7pPr>
            <a:lvl8pPr lvl="7" algn="l">
              <a:lnSpc>
                <a:spcPct val="90000"/>
              </a:lnSpc>
              <a:spcBef>
                <a:spcPts val="0"/>
              </a:spcBef>
              <a:spcAft>
                <a:spcPts val="0"/>
              </a:spcAft>
              <a:buClr>
                <a:srgbClr val="000000"/>
              </a:buClr>
              <a:buSzPts val="1400"/>
              <a:buNone/>
              <a:defRPr/>
            </a:lvl8pPr>
            <a:lvl9pPr lvl="8" algn="l">
              <a:lnSpc>
                <a:spcPct val="90000"/>
              </a:lnSpc>
              <a:spcBef>
                <a:spcPts val="0"/>
              </a:spcBef>
              <a:spcAft>
                <a:spcPts val="0"/>
              </a:spcAft>
              <a:buClr>
                <a:srgbClr val="000000"/>
              </a:buClr>
              <a:buSzPts val="1400"/>
              <a:buNone/>
              <a:defRPr/>
            </a:lvl9pPr>
          </a:lstStyle>
          <a:p/>
        </p:txBody>
      </p:sp>
      <p:sp>
        <p:nvSpPr>
          <p:cNvPr id="437" name="Google Shape;437;p119"/>
          <p:cNvSpPr txBox="1"/>
          <p:nvPr>
            <p:ph idx="1" type="body"/>
          </p:nvPr>
        </p:nvSpPr>
        <p:spPr>
          <a:xfrm>
            <a:off x="628650" y="745763"/>
            <a:ext cx="3886200" cy="326340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900"/>
              </a:spcBef>
              <a:spcAft>
                <a:spcPts val="0"/>
              </a:spcAft>
              <a:buClr>
                <a:srgbClr val="595959"/>
              </a:buClr>
              <a:buSzPts val="1800"/>
              <a:buChar char=" "/>
              <a:defRPr sz="1800">
                <a:solidFill>
                  <a:srgbClr val="595959"/>
                </a:solidFill>
                <a:latin typeface="Arial"/>
                <a:ea typeface="Arial"/>
                <a:cs typeface="Arial"/>
                <a:sym typeface="Arial"/>
              </a:defRPr>
            </a:lvl1pPr>
            <a:lvl2pPr indent="-342900" lvl="1" marL="914400" algn="l">
              <a:lnSpc>
                <a:spcPct val="90000"/>
              </a:lnSpc>
              <a:spcBef>
                <a:spcPts val="900"/>
              </a:spcBef>
              <a:spcAft>
                <a:spcPts val="0"/>
              </a:spcAft>
              <a:buClr>
                <a:srgbClr val="595959"/>
              </a:buClr>
              <a:buSzPts val="1800"/>
              <a:buChar char="◦"/>
              <a:defRPr sz="1800">
                <a:solidFill>
                  <a:srgbClr val="595959"/>
                </a:solidFill>
                <a:latin typeface="Arial"/>
                <a:ea typeface="Arial"/>
                <a:cs typeface="Arial"/>
                <a:sym typeface="Arial"/>
              </a:defRPr>
            </a:lvl2pPr>
            <a:lvl3pPr indent="-342900" lvl="2" marL="1371600" algn="l">
              <a:lnSpc>
                <a:spcPct val="90000"/>
              </a:lnSpc>
              <a:spcBef>
                <a:spcPts val="900"/>
              </a:spcBef>
              <a:spcAft>
                <a:spcPts val="0"/>
              </a:spcAft>
              <a:buClr>
                <a:srgbClr val="595959"/>
              </a:buClr>
              <a:buSzPts val="1800"/>
              <a:buChar char="◦"/>
              <a:defRPr sz="1800">
                <a:solidFill>
                  <a:srgbClr val="595959"/>
                </a:solidFill>
                <a:latin typeface="Arial"/>
                <a:ea typeface="Arial"/>
                <a:cs typeface="Arial"/>
                <a:sym typeface="Arial"/>
              </a:defRPr>
            </a:lvl3pPr>
            <a:lvl4pPr indent="-342900" lvl="3" marL="1828800" algn="l">
              <a:lnSpc>
                <a:spcPct val="90000"/>
              </a:lnSpc>
              <a:spcBef>
                <a:spcPts val="900"/>
              </a:spcBef>
              <a:spcAft>
                <a:spcPts val="0"/>
              </a:spcAft>
              <a:buClr>
                <a:srgbClr val="595959"/>
              </a:buClr>
              <a:buSzPts val="1800"/>
              <a:buChar char="◦"/>
              <a:defRPr sz="1800">
                <a:solidFill>
                  <a:srgbClr val="595959"/>
                </a:solidFill>
                <a:latin typeface="Arial"/>
                <a:ea typeface="Arial"/>
                <a:cs typeface="Arial"/>
                <a:sym typeface="Arial"/>
              </a:defRPr>
            </a:lvl4pPr>
            <a:lvl5pPr indent="-342900" lvl="4" marL="2286000" algn="l">
              <a:lnSpc>
                <a:spcPct val="90000"/>
              </a:lnSpc>
              <a:spcBef>
                <a:spcPts val="900"/>
              </a:spcBef>
              <a:spcAft>
                <a:spcPts val="0"/>
              </a:spcAft>
              <a:buClr>
                <a:srgbClr val="595959"/>
              </a:buClr>
              <a:buSzPts val="1800"/>
              <a:buChar char="◦"/>
              <a:defRPr sz="1800">
                <a:solidFill>
                  <a:srgbClr val="595959"/>
                </a:solidFill>
                <a:latin typeface="Arial"/>
                <a:ea typeface="Arial"/>
                <a:cs typeface="Arial"/>
                <a:sym typeface="Arial"/>
              </a:defRPr>
            </a:lvl5pPr>
            <a:lvl6pPr indent="-317500" lvl="5" marL="2743200" algn="l">
              <a:lnSpc>
                <a:spcPct val="90000"/>
              </a:lnSpc>
              <a:spcBef>
                <a:spcPts val="800"/>
              </a:spcBef>
              <a:spcAft>
                <a:spcPts val="0"/>
              </a:spcAft>
              <a:buClr>
                <a:srgbClr val="000000"/>
              </a:buClr>
              <a:buSzPts val="1400"/>
              <a:buChar char="•"/>
              <a:defRPr/>
            </a:lvl6pPr>
            <a:lvl7pPr indent="-317500" lvl="6" marL="3200400" algn="l">
              <a:lnSpc>
                <a:spcPct val="90000"/>
              </a:lnSpc>
              <a:spcBef>
                <a:spcPts val="800"/>
              </a:spcBef>
              <a:spcAft>
                <a:spcPts val="0"/>
              </a:spcAft>
              <a:buClr>
                <a:srgbClr val="000000"/>
              </a:buClr>
              <a:buSzPts val="1400"/>
              <a:buChar char="•"/>
              <a:defRPr/>
            </a:lvl7pPr>
            <a:lvl8pPr indent="-317500" lvl="7" marL="3657600" algn="l">
              <a:lnSpc>
                <a:spcPct val="90000"/>
              </a:lnSpc>
              <a:spcBef>
                <a:spcPts val="800"/>
              </a:spcBef>
              <a:spcAft>
                <a:spcPts val="0"/>
              </a:spcAft>
              <a:buClr>
                <a:srgbClr val="000000"/>
              </a:buClr>
              <a:buSzPts val="1400"/>
              <a:buChar char="•"/>
              <a:defRPr/>
            </a:lvl8pPr>
            <a:lvl9pPr indent="-317500" lvl="8" marL="4114800" algn="l">
              <a:lnSpc>
                <a:spcPct val="90000"/>
              </a:lnSpc>
              <a:spcBef>
                <a:spcPts val="800"/>
              </a:spcBef>
              <a:spcAft>
                <a:spcPts val="0"/>
              </a:spcAft>
              <a:buClr>
                <a:srgbClr val="000000"/>
              </a:buClr>
              <a:buSzPts val="1400"/>
              <a:buChar char="•"/>
              <a:defRPr/>
            </a:lvl9pPr>
          </a:lstStyle>
          <a:p/>
        </p:txBody>
      </p:sp>
      <p:sp>
        <p:nvSpPr>
          <p:cNvPr id="438" name="Google Shape;438;p119"/>
          <p:cNvSpPr txBox="1"/>
          <p:nvPr>
            <p:ph idx="2" type="body"/>
          </p:nvPr>
        </p:nvSpPr>
        <p:spPr>
          <a:xfrm>
            <a:off x="4629150" y="745763"/>
            <a:ext cx="3886200" cy="3263400"/>
          </a:xfrm>
          <a:prstGeom prst="rect">
            <a:avLst/>
          </a:prstGeom>
          <a:noFill/>
          <a:ln>
            <a:noFill/>
          </a:ln>
        </p:spPr>
        <p:txBody>
          <a:bodyPr anchorCtr="0" anchor="t" bIns="0" lIns="0" spcFirstLastPara="1" rIns="0" wrap="square" tIns="0">
            <a:normAutofit/>
          </a:bodyPr>
          <a:lstStyle>
            <a:lvl1pPr indent="-317500" lvl="0" marL="457200" algn="l">
              <a:lnSpc>
                <a:spcPct val="90000"/>
              </a:lnSpc>
              <a:spcBef>
                <a:spcPts val="800"/>
              </a:spcBef>
              <a:spcAft>
                <a:spcPts val="0"/>
              </a:spcAft>
              <a:buClr>
                <a:srgbClr val="000000"/>
              </a:buClr>
              <a:buSzPts val="1400"/>
              <a:buChar char="•"/>
              <a:defRPr/>
            </a:lvl1pPr>
            <a:lvl2pPr indent="-317500" lvl="1" marL="914400" algn="l">
              <a:lnSpc>
                <a:spcPct val="90000"/>
              </a:lnSpc>
              <a:spcBef>
                <a:spcPts val="800"/>
              </a:spcBef>
              <a:spcAft>
                <a:spcPts val="0"/>
              </a:spcAft>
              <a:buClr>
                <a:srgbClr val="000000"/>
              </a:buClr>
              <a:buSzPts val="1400"/>
              <a:buChar char="•"/>
              <a:defRPr/>
            </a:lvl2pPr>
            <a:lvl3pPr indent="-317500" lvl="2" marL="1371600" algn="l">
              <a:lnSpc>
                <a:spcPct val="90000"/>
              </a:lnSpc>
              <a:spcBef>
                <a:spcPts val="800"/>
              </a:spcBef>
              <a:spcAft>
                <a:spcPts val="0"/>
              </a:spcAft>
              <a:buClr>
                <a:srgbClr val="000000"/>
              </a:buClr>
              <a:buSzPts val="1400"/>
              <a:buChar char="•"/>
              <a:defRPr/>
            </a:lvl3pPr>
            <a:lvl4pPr indent="-317500" lvl="3" marL="1828800" algn="l">
              <a:lnSpc>
                <a:spcPct val="90000"/>
              </a:lnSpc>
              <a:spcBef>
                <a:spcPts val="800"/>
              </a:spcBef>
              <a:spcAft>
                <a:spcPts val="0"/>
              </a:spcAft>
              <a:buClr>
                <a:srgbClr val="000000"/>
              </a:buClr>
              <a:buSzPts val="1400"/>
              <a:buChar char="•"/>
              <a:defRPr/>
            </a:lvl4pPr>
            <a:lvl5pPr indent="-317500" lvl="4" marL="2286000" algn="l">
              <a:lnSpc>
                <a:spcPct val="90000"/>
              </a:lnSpc>
              <a:spcBef>
                <a:spcPts val="800"/>
              </a:spcBef>
              <a:spcAft>
                <a:spcPts val="0"/>
              </a:spcAft>
              <a:buClr>
                <a:srgbClr val="000000"/>
              </a:buClr>
              <a:buSzPts val="1400"/>
              <a:buChar char="•"/>
              <a:defRPr/>
            </a:lvl5pPr>
            <a:lvl6pPr indent="-317500" lvl="5" marL="2743200" algn="l">
              <a:lnSpc>
                <a:spcPct val="90000"/>
              </a:lnSpc>
              <a:spcBef>
                <a:spcPts val="800"/>
              </a:spcBef>
              <a:spcAft>
                <a:spcPts val="0"/>
              </a:spcAft>
              <a:buClr>
                <a:srgbClr val="000000"/>
              </a:buClr>
              <a:buSzPts val="1400"/>
              <a:buChar char="•"/>
              <a:defRPr/>
            </a:lvl6pPr>
            <a:lvl7pPr indent="-317500" lvl="6" marL="3200400" algn="l">
              <a:lnSpc>
                <a:spcPct val="90000"/>
              </a:lnSpc>
              <a:spcBef>
                <a:spcPts val="800"/>
              </a:spcBef>
              <a:spcAft>
                <a:spcPts val="0"/>
              </a:spcAft>
              <a:buClr>
                <a:srgbClr val="000000"/>
              </a:buClr>
              <a:buSzPts val="1400"/>
              <a:buChar char="•"/>
              <a:defRPr/>
            </a:lvl7pPr>
            <a:lvl8pPr indent="-317500" lvl="7" marL="3657600" algn="l">
              <a:lnSpc>
                <a:spcPct val="90000"/>
              </a:lnSpc>
              <a:spcBef>
                <a:spcPts val="800"/>
              </a:spcBef>
              <a:spcAft>
                <a:spcPts val="0"/>
              </a:spcAft>
              <a:buClr>
                <a:srgbClr val="000000"/>
              </a:buClr>
              <a:buSzPts val="1400"/>
              <a:buChar char="•"/>
              <a:defRPr/>
            </a:lvl8pPr>
            <a:lvl9pPr indent="-317500" lvl="8" marL="4114800" algn="l">
              <a:lnSpc>
                <a:spcPct val="90000"/>
              </a:lnSpc>
              <a:spcBef>
                <a:spcPts val="800"/>
              </a:spcBef>
              <a:spcAft>
                <a:spcPts val="0"/>
              </a:spcAft>
              <a:buClr>
                <a:srgbClr val="000000"/>
              </a:buClr>
              <a:buSzPts val="1400"/>
              <a:buChar char="•"/>
              <a:defRPr/>
            </a:lvl9pPr>
          </a:lstStyle>
          <a:p/>
        </p:txBody>
      </p:sp>
      <p:sp>
        <p:nvSpPr>
          <p:cNvPr id="439" name="Google Shape;439;p119"/>
          <p:cNvSpPr txBox="1"/>
          <p:nvPr>
            <p:ph idx="12" type="sldNum"/>
          </p:nvPr>
        </p:nvSpPr>
        <p:spPr>
          <a:xfrm>
            <a:off x="4419600" y="4606425"/>
            <a:ext cx="2133600" cy="321600"/>
          </a:xfrm>
          <a:prstGeom prst="rect">
            <a:avLst/>
          </a:prstGeom>
          <a:noFill/>
          <a:ln>
            <a:noFill/>
          </a:ln>
        </p:spPr>
        <p:txBody>
          <a:bodyPr anchorCtr="0" anchor="ctr" bIns="91400" lIns="91400" spcFirstLastPara="1" rIns="91400" wrap="square" tIns="91400">
            <a:normAutofit lnSpcReduction="10000"/>
          </a:bodyPr>
          <a:lstStyle>
            <a:lvl1pPr indent="0" lvl="0"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1pPr>
            <a:lvl2pPr indent="0" lvl="1"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2pPr>
            <a:lvl3pPr indent="0" lvl="2"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3pPr>
            <a:lvl4pPr indent="0" lvl="3"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4pPr>
            <a:lvl5pPr indent="0" lvl="4"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5pPr>
            <a:lvl6pPr indent="0" lvl="5"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6pPr>
            <a:lvl7pPr indent="0" lvl="6"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7pPr>
            <a:lvl8pPr indent="0" lvl="7"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8pPr>
            <a:lvl9pPr indent="0" lvl="8"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sz="900">
              <a:solidFill>
                <a:srgbClr val="888888"/>
              </a:solidFill>
              <a:latin typeface="Calibri"/>
              <a:ea typeface="Calibri"/>
              <a:cs typeface="Calibri"/>
              <a:sym typeface="Calibri"/>
            </a:endParaRPr>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and Content">
  <p:cSld name="1_Title and Content 2">
    <p:spTree>
      <p:nvGrpSpPr>
        <p:cNvPr id="440" name="Shape 440"/>
        <p:cNvGrpSpPr/>
        <p:nvPr/>
      </p:nvGrpSpPr>
      <p:grpSpPr>
        <a:xfrm>
          <a:off x="0" y="0"/>
          <a:ext cx="0" cy="0"/>
          <a:chOff x="0" y="0"/>
          <a:chExt cx="0" cy="0"/>
        </a:xfrm>
      </p:grpSpPr>
      <p:sp>
        <p:nvSpPr>
          <p:cNvPr id="441" name="Google Shape;441;p120"/>
          <p:cNvSpPr txBox="1"/>
          <p:nvPr>
            <p:ph idx="12" type="sldNum"/>
          </p:nvPr>
        </p:nvSpPr>
        <p:spPr>
          <a:xfrm>
            <a:off x="4419600" y="4629150"/>
            <a:ext cx="2133600" cy="207900"/>
          </a:xfrm>
          <a:prstGeom prst="rect">
            <a:avLst/>
          </a:prstGeom>
          <a:noFill/>
          <a:ln>
            <a:noFill/>
          </a:ln>
        </p:spPr>
        <p:txBody>
          <a:bodyPr anchorCtr="0" anchor="ctr" bIns="34275" lIns="34275" spcFirstLastPara="1" rIns="34275" wrap="square" tIns="34275">
            <a:spAutoFit/>
          </a:bodyPr>
          <a:lstStyle>
            <a:lvl1pPr indent="0" lvl="0"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442" name="Shape 442"/>
        <p:cNvGrpSpPr/>
        <p:nvPr/>
      </p:nvGrpSpPr>
      <p:grpSpPr>
        <a:xfrm>
          <a:off x="0" y="0"/>
          <a:ext cx="0" cy="0"/>
          <a:chOff x="0" y="0"/>
          <a:chExt cx="0" cy="0"/>
        </a:xfrm>
      </p:grpSpPr>
      <p:sp>
        <p:nvSpPr>
          <p:cNvPr id="443" name="Google Shape;443;p121"/>
          <p:cNvSpPr txBox="1"/>
          <p:nvPr>
            <p:ph type="title"/>
          </p:nvPr>
        </p:nvSpPr>
        <p:spPr>
          <a:xfrm>
            <a:off x="1143000" y="841772"/>
            <a:ext cx="6858000" cy="1790700"/>
          </a:xfrm>
          <a:prstGeom prst="rect">
            <a:avLst/>
          </a:prstGeom>
          <a:noFill/>
          <a:ln>
            <a:noFill/>
          </a:ln>
        </p:spPr>
        <p:txBody>
          <a:bodyPr anchorCtr="0" anchor="b" bIns="34275" lIns="34275" spcFirstLastPara="1" rIns="34275" wrap="square" tIns="34275">
            <a:normAutofit/>
          </a:bodyPr>
          <a:lstStyle>
            <a:lvl1pPr lvl="0" algn="ctr">
              <a:lnSpc>
                <a:spcPct val="90000"/>
              </a:lnSpc>
              <a:spcBef>
                <a:spcPts val="0"/>
              </a:spcBef>
              <a:spcAft>
                <a:spcPts val="0"/>
              </a:spcAft>
              <a:buClr>
                <a:srgbClr val="000000"/>
              </a:buClr>
              <a:buSzPts val="4500"/>
              <a:buFont typeface="Calibri"/>
              <a:buNone/>
              <a:defRPr sz="4500"/>
            </a:lvl1pPr>
            <a:lvl2pPr lvl="1" algn="l">
              <a:lnSpc>
                <a:spcPct val="90000"/>
              </a:lnSpc>
              <a:spcBef>
                <a:spcPts val="0"/>
              </a:spcBef>
              <a:spcAft>
                <a:spcPts val="0"/>
              </a:spcAft>
              <a:buClr>
                <a:srgbClr val="000000"/>
              </a:buClr>
              <a:buSzPts val="1400"/>
              <a:buNone/>
              <a:defRPr/>
            </a:lvl2pPr>
            <a:lvl3pPr lvl="2" algn="l">
              <a:lnSpc>
                <a:spcPct val="90000"/>
              </a:lnSpc>
              <a:spcBef>
                <a:spcPts val="0"/>
              </a:spcBef>
              <a:spcAft>
                <a:spcPts val="0"/>
              </a:spcAft>
              <a:buClr>
                <a:srgbClr val="000000"/>
              </a:buClr>
              <a:buSzPts val="1400"/>
              <a:buNone/>
              <a:defRPr/>
            </a:lvl3pPr>
            <a:lvl4pPr lvl="3" algn="l">
              <a:lnSpc>
                <a:spcPct val="90000"/>
              </a:lnSpc>
              <a:spcBef>
                <a:spcPts val="0"/>
              </a:spcBef>
              <a:spcAft>
                <a:spcPts val="0"/>
              </a:spcAft>
              <a:buClr>
                <a:srgbClr val="000000"/>
              </a:buClr>
              <a:buSzPts val="1400"/>
              <a:buNone/>
              <a:defRPr/>
            </a:lvl4pPr>
            <a:lvl5pPr lvl="4" algn="l">
              <a:lnSpc>
                <a:spcPct val="90000"/>
              </a:lnSpc>
              <a:spcBef>
                <a:spcPts val="0"/>
              </a:spcBef>
              <a:spcAft>
                <a:spcPts val="0"/>
              </a:spcAft>
              <a:buClr>
                <a:srgbClr val="000000"/>
              </a:buClr>
              <a:buSzPts val="1400"/>
              <a:buNone/>
              <a:defRPr/>
            </a:lvl5pPr>
            <a:lvl6pPr lvl="5" algn="l">
              <a:lnSpc>
                <a:spcPct val="90000"/>
              </a:lnSpc>
              <a:spcBef>
                <a:spcPts val="0"/>
              </a:spcBef>
              <a:spcAft>
                <a:spcPts val="0"/>
              </a:spcAft>
              <a:buClr>
                <a:srgbClr val="000000"/>
              </a:buClr>
              <a:buSzPts val="1400"/>
              <a:buNone/>
              <a:defRPr/>
            </a:lvl6pPr>
            <a:lvl7pPr lvl="6" algn="l">
              <a:lnSpc>
                <a:spcPct val="90000"/>
              </a:lnSpc>
              <a:spcBef>
                <a:spcPts val="0"/>
              </a:spcBef>
              <a:spcAft>
                <a:spcPts val="0"/>
              </a:spcAft>
              <a:buClr>
                <a:srgbClr val="000000"/>
              </a:buClr>
              <a:buSzPts val="1400"/>
              <a:buNone/>
              <a:defRPr/>
            </a:lvl7pPr>
            <a:lvl8pPr lvl="7" algn="l">
              <a:lnSpc>
                <a:spcPct val="90000"/>
              </a:lnSpc>
              <a:spcBef>
                <a:spcPts val="0"/>
              </a:spcBef>
              <a:spcAft>
                <a:spcPts val="0"/>
              </a:spcAft>
              <a:buClr>
                <a:srgbClr val="000000"/>
              </a:buClr>
              <a:buSzPts val="1400"/>
              <a:buNone/>
              <a:defRPr/>
            </a:lvl8pPr>
            <a:lvl9pPr lvl="8" algn="l">
              <a:lnSpc>
                <a:spcPct val="90000"/>
              </a:lnSpc>
              <a:spcBef>
                <a:spcPts val="0"/>
              </a:spcBef>
              <a:spcAft>
                <a:spcPts val="0"/>
              </a:spcAft>
              <a:buClr>
                <a:srgbClr val="000000"/>
              </a:buClr>
              <a:buSzPts val="1400"/>
              <a:buNone/>
              <a:defRPr/>
            </a:lvl9pPr>
          </a:lstStyle>
          <a:p/>
        </p:txBody>
      </p:sp>
      <p:sp>
        <p:nvSpPr>
          <p:cNvPr id="444" name="Google Shape;444;p121"/>
          <p:cNvSpPr txBox="1"/>
          <p:nvPr>
            <p:ph idx="1" type="body"/>
          </p:nvPr>
        </p:nvSpPr>
        <p:spPr>
          <a:xfrm>
            <a:off x="1143000" y="2701528"/>
            <a:ext cx="6858000" cy="1241700"/>
          </a:xfrm>
          <a:prstGeom prst="rect">
            <a:avLst/>
          </a:prstGeom>
          <a:noFill/>
          <a:ln>
            <a:noFill/>
          </a:ln>
        </p:spPr>
        <p:txBody>
          <a:bodyPr anchorCtr="0" anchor="t" bIns="34275" lIns="34275" spcFirstLastPara="1" rIns="34275" wrap="square" tIns="34275">
            <a:normAutofit/>
          </a:bodyPr>
          <a:lstStyle>
            <a:lvl1pPr indent="-228600" lvl="0" marL="457200" algn="ctr">
              <a:lnSpc>
                <a:spcPct val="90000"/>
              </a:lnSpc>
              <a:spcBef>
                <a:spcPts val="800"/>
              </a:spcBef>
              <a:spcAft>
                <a:spcPts val="0"/>
              </a:spcAft>
              <a:buClr>
                <a:srgbClr val="000000"/>
              </a:buClr>
              <a:buSzPts val="1800"/>
              <a:buFont typeface="Calibri"/>
              <a:buNone/>
              <a:defRPr sz="1800"/>
            </a:lvl1pPr>
            <a:lvl2pPr indent="-228600" lvl="1" marL="914400" algn="ctr">
              <a:lnSpc>
                <a:spcPct val="90000"/>
              </a:lnSpc>
              <a:spcBef>
                <a:spcPts val="800"/>
              </a:spcBef>
              <a:spcAft>
                <a:spcPts val="0"/>
              </a:spcAft>
              <a:buClr>
                <a:srgbClr val="000000"/>
              </a:buClr>
              <a:buSzPts val="1800"/>
              <a:buFont typeface="Calibri"/>
              <a:buNone/>
              <a:defRPr sz="1800"/>
            </a:lvl2pPr>
            <a:lvl3pPr indent="-228600" lvl="2" marL="1371600" algn="ctr">
              <a:lnSpc>
                <a:spcPct val="90000"/>
              </a:lnSpc>
              <a:spcBef>
                <a:spcPts val="800"/>
              </a:spcBef>
              <a:spcAft>
                <a:spcPts val="0"/>
              </a:spcAft>
              <a:buClr>
                <a:srgbClr val="000000"/>
              </a:buClr>
              <a:buSzPts val="1800"/>
              <a:buFont typeface="Calibri"/>
              <a:buNone/>
              <a:defRPr sz="1800"/>
            </a:lvl3pPr>
            <a:lvl4pPr indent="-228600" lvl="3" marL="1828800" algn="ctr">
              <a:lnSpc>
                <a:spcPct val="90000"/>
              </a:lnSpc>
              <a:spcBef>
                <a:spcPts val="800"/>
              </a:spcBef>
              <a:spcAft>
                <a:spcPts val="0"/>
              </a:spcAft>
              <a:buClr>
                <a:srgbClr val="000000"/>
              </a:buClr>
              <a:buSzPts val="1800"/>
              <a:buFont typeface="Calibri"/>
              <a:buNone/>
              <a:defRPr sz="1800"/>
            </a:lvl4pPr>
            <a:lvl5pPr indent="-228600" lvl="4" marL="2286000" algn="ctr">
              <a:lnSpc>
                <a:spcPct val="90000"/>
              </a:lnSpc>
              <a:spcBef>
                <a:spcPts val="800"/>
              </a:spcBef>
              <a:spcAft>
                <a:spcPts val="0"/>
              </a:spcAft>
              <a:buClr>
                <a:srgbClr val="000000"/>
              </a:buClr>
              <a:buSzPts val="1800"/>
              <a:buFont typeface="Calibri"/>
              <a:buNone/>
              <a:defRPr sz="1800"/>
            </a:lvl5pPr>
            <a:lvl6pPr indent="-317500" lvl="5" marL="2743200" algn="l">
              <a:lnSpc>
                <a:spcPct val="90000"/>
              </a:lnSpc>
              <a:spcBef>
                <a:spcPts val="800"/>
              </a:spcBef>
              <a:spcAft>
                <a:spcPts val="0"/>
              </a:spcAft>
              <a:buClr>
                <a:srgbClr val="000000"/>
              </a:buClr>
              <a:buSzPts val="1400"/>
              <a:buChar char="•"/>
              <a:defRPr/>
            </a:lvl6pPr>
            <a:lvl7pPr indent="-317500" lvl="6" marL="3200400" algn="l">
              <a:lnSpc>
                <a:spcPct val="90000"/>
              </a:lnSpc>
              <a:spcBef>
                <a:spcPts val="800"/>
              </a:spcBef>
              <a:spcAft>
                <a:spcPts val="0"/>
              </a:spcAft>
              <a:buClr>
                <a:srgbClr val="000000"/>
              </a:buClr>
              <a:buSzPts val="1400"/>
              <a:buChar char="•"/>
              <a:defRPr/>
            </a:lvl7pPr>
            <a:lvl8pPr indent="-317500" lvl="7" marL="3657600" algn="l">
              <a:lnSpc>
                <a:spcPct val="90000"/>
              </a:lnSpc>
              <a:spcBef>
                <a:spcPts val="800"/>
              </a:spcBef>
              <a:spcAft>
                <a:spcPts val="0"/>
              </a:spcAft>
              <a:buClr>
                <a:srgbClr val="000000"/>
              </a:buClr>
              <a:buSzPts val="1400"/>
              <a:buChar char="•"/>
              <a:defRPr/>
            </a:lvl8pPr>
            <a:lvl9pPr indent="-317500" lvl="8" marL="4114800" algn="l">
              <a:lnSpc>
                <a:spcPct val="90000"/>
              </a:lnSpc>
              <a:spcBef>
                <a:spcPts val="800"/>
              </a:spcBef>
              <a:spcAft>
                <a:spcPts val="0"/>
              </a:spcAft>
              <a:buClr>
                <a:srgbClr val="000000"/>
              </a:buClr>
              <a:buSzPts val="1400"/>
              <a:buChar char="•"/>
              <a:defRPr/>
            </a:lvl9pPr>
          </a:lstStyle>
          <a:p/>
        </p:txBody>
      </p:sp>
      <p:sp>
        <p:nvSpPr>
          <p:cNvPr id="445" name="Google Shape;445;p121"/>
          <p:cNvSpPr txBox="1"/>
          <p:nvPr>
            <p:ph idx="12" type="sldNum"/>
          </p:nvPr>
        </p:nvSpPr>
        <p:spPr>
          <a:xfrm>
            <a:off x="8321382" y="4803219"/>
            <a:ext cx="194100" cy="207900"/>
          </a:xfrm>
          <a:prstGeom prst="rect">
            <a:avLst/>
          </a:prstGeom>
          <a:noFill/>
          <a:ln>
            <a:noFill/>
          </a:ln>
        </p:spPr>
        <p:txBody>
          <a:bodyPr anchorCtr="0" anchor="ctr" bIns="34275" lIns="34275" spcFirstLastPara="1" rIns="34275" wrap="square" tIns="34275">
            <a:spAutoFit/>
          </a:bodyPr>
          <a:lstStyle>
            <a:lvl1pPr indent="0" lvl="0"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 Header">
    <p:spTree>
      <p:nvGrpSpPr>
        <p:cNvPr id="446" name="Shape 446"/>
        <p:cNvGrpSpPr/>
        <p:nvPr/>
      </p:nvGrpSpPr>
      <p:grpSpPr>
        <a:xfrm>
          <a:off x="0" y="0"/>
          <a:ext cx="0" cy="0"/>
          <a:chOff x="0" y="0"/>
          <a:chExt cx="0" cy="0"/>
        </a:xfrm>
      </p:grpSpPr>
      <p:sp>
        <p:nvSpPr>
          <p:cNvPr id="447" name="Google Shape;447;p122"/>
          <p:cNvSpPr txBox="1"/>
          <p:nvPr>
            <p:ph type="title"/>
          </p:nvPr>
        </p:nvSpPr>
        <p:spPr>
          <a:xfrm>
            <a:off x="623888" y="1282303"/>
            <a:ext cx="7886700" cy="2139600"/>
          </a:xfrm>
          <a:prstGeom prst="rect">
            <a:avLst/>
          </a:prstGeom>
          <a:noFill/>
          <a:ln>
            <a:noFill/>
          </a:ln>
        </p:spPr>
        <p:txBody>
          <a:bodyPr anchorCtr="0" anchor="b" bIns="34275" lIns="34275" spcFirstLastPara="1" rIns="34275" wrap="square" tIns="34275">
            <a:normAutofit/>
          </a:bodyPr>
          <a:lstStyle>
            <a:lvl1pPr lvl="0" algn="l">
              <a:lnSpc>
                <a:spcPct val="90000"/>
              </a:lnSpc>
              <a:spcBef>
                <a:spcPts val="0"/>
              </a:spcBef>
              <a:spcAft>
                <a:spcPts val="0"/>
              </a:spcAft>
              <a:buClr>
                <a:srgbClr val="000000"/>
              </a:buClr>
              <a:buSzPts val="4500"/>
              <a:buFont typeface="Calibri"/>
              <a:buNone/>
              <a:defRPr sz="4500"/>
            </a:lvl1pPr>
            <a:lvl2pPr lvl="1" algn="l">
              <a:lnSpc>
                <a:spcPct val="90000"/>
              </a:lnSpc>
              <a:spcBef>
                <a:spcPts val="0"/>
              </a:spcBef>
              <a:spcAft>
                <a:spcPts val="0"/>
              </a:spcAft>
              <a:buClr>
                <a:srgbClr val="000000"/>
              </a:buClr>
              <a:buSzPts val="1400"/>
              <a:buNone/>
              <a:defRPr/>
            </a:lvl2pPr>
            <a:lvl3pPr lvl="2" algn="l">
              <a:lnSpc>
                <a:spcPct val="90000"/>
              </a:lnSpc>
              <a:spcBef>
                <a:spcPts val="0"/>
              </a:spcBef>
              <a:spcAft>
                <a:spcPts val="0"/>
              </a:spcAft>
              <a:buClr>
                <a:srgbClr val="000000"/>
              </a:buClr>
              <a:buSzPts val="1400"/>
              <a:buNone/>
              <a:defRPr/>
            </a:lvl3pPr>
            <a:lvl4pPr lvl="3" algn="l">
              <a:lnSpc>
                <a:spcPct val="90000"/>
              </a:lnSpc>
              <a:spcBef>
                <a:spcPts val="0"/>
              </a:spcBef>
              <a:spcAft>
                <a:spcPts val="0"/>
              </a:spcAft>
              <a:buClr>
                <a:srgbClr val="000000"/>
              </a:buClr>
              <a:buSzPts val="1400"/>
              <a:buNone/>
              <a:defRPr/>
            </a:lvl4pPr>
            <a:lvl5pPr lvl="4" algn="l">
              <a:lnSpc>
                <a:spcPct val="90000"/>
              </a:lnSpc>
              <a:spcBef>
                <a:spcPts val="0"/>
              </a:spcBef>
              <a:spcAft>
                <a:spcPts val="0"/>
              </a:spcAft>
              <a:buClr>
                <a:srgbClr val="000000"/>
              </a:buClr>
              <a:buSzPts val="1400"/>
              <a:buNone/>
              <a:defRPr/>
            </a:lvl5pPr>
            <a:lvl6pPr lvl="5" algn="l">
              <a:lnSpc>
                <a:spcPct val="90000"/>
              </a:lnSpc>
              <a:spcBef>
                <a:spcPts val="0"/>
              </a:spcBef>
              <a:spcAft>
                <a:spcPts val="0"/>
              </a:spcAft>
              <a:buClr>
                <a:srgbClr val="000000"/>
              </a:buClr>
              <a:buSzPts val="1400"/>
              <a:buNone/>
              <a:defRPr/>
            </a:lvl6pPr>
            <a:lvl7pPr lvl="6" algn="l">
              <a:lnSpc>
                <a:spcPct val="90000"/>
              </a:lnSpc>
              <a:spcBef>
                <a:spcPts val="0"/>
              </a:spcBef>
              <a:spcAft>
                <a:spcPts val="0"/>
              </a:spcAft>
              <a:buClr>
                <a:srgbClr val="000000"/>
              </a:buClr>
              <a:buSzPts val="1400"/>
              <a:buNone/>
              <a:defRPr/>
            </a:lvl7pPr>
            <a:lvl8pPr lvl="7" algn="l">
              <a:lnSpc>
                <a:spcPct val="90000"/>
              </a:lnSpc>
              <a:spcBef>
                <a:spcPts val="0"/>
              </a:spcBef>
              <a:spcAft>
                <a:spcPts val="0"/>
              </a:spcAft>
              <a:buClr>
                <a:srgbClr val="000000"/>
              </a:buClr>
              <a:buSzPts val="1400"/>
              <a:buNone/>
              <a:defRPr/>
            </a:lvl8pPr>
            <a:lvl9pPr lvl="8" algn="l">
              <a:lnSpc>
                <a:spcPct val="90000"/>
              </a:lnSpc>
              <a:spcBef>
                <a:spcPts val="0"/>
              </a:spcBef>
              <a:spcAft>
                <a:spcPts val="0"/>
              </a:spcAft>
              <a:buClr>
                <a:srgbClr val="000000"/>
              </a:buClr>
              <a:buSzPts val="1400"/>
              <a:buNone/>
              <a:defRPr/>
            </a:lvl9pPr>
          </a:lstStyle>
          <a:p/>
        </p:txBody>
      </p:sp>
      <p:sp>
        <p:nvSpPr>
          <p:cNvPr id="448" name="Google Shape;448;p122"/>
          <p:cNvSpPr txBox="1"/>
          <p:nvPr>
            <p:ph idx="1" type="body"/>
          </p:nvPr>
        </p:nvSpPr>
        <p:spPr>
          <a:xfrm>
            <a:off x="623888" y="3442096"/>
            <a:ext cx="7886700" cy="1125300"/>
          </a:xfrm>
          <a:prstGeom prst="rect">
            <a:avLst/>
          </a:prstGeom>
          <a:noFill/>
          <a:ln>
            <a:noFill/>
          </a:ln>
        </p:spPr>
        <p:txBody>
          <a:bodyPr anchorCtr="0" anchor="t" bIns="34275" lIns="34275" spcFirstLastPara="1" rIns="34275" wrap="square" tIns="34275">
            <a:normAutofit/>
          </a:bodyPr>
          <a:lstStyle>
            <a:lvl1pPr indent="-228600" lvl="0" marL="457200" algn="l">
              <a:lnSpc>
                <a:spcPct val="90000"/>
              </a:lnSpc>
              <a:spcBef>
                <a:spcPts val="800"/>
              </a:spcBef>
              <a:spcAft>
                <a:spcPts val="0"/>
              </a:spcAft>
              <a:buClr>
                <a:srgbClr val="888888"/>
              </a:buClr>
              <a:buSzPts val="1800"/>
              <a:buFont typeface="Calibri"/>
              <a:buNone/>
              <a:defRPr sz="1800">
                <a:solidFill>
                  <a:srgbClr val="888888"/>
                </a:solidFill>
              </a:defRPr>
            </a:lvl1pPr>
            <a:lvl2pPr indent="-228600" lvl="1" marL="914400" algn="l">
              <a:lnSpc>
                <a:spcPct val="90000"/>
              </a:lnSpc>
              <a:spcBef>
                <a:spcPts val="800"/>
              </a:spcBef>
              <a:spcAft>
                <a:spcPts val="0"/>
              </a:spcAft>
              <a:buClr>
                <a:srgbClr val="888888"/>
              </a:buClr>
              <a:buSzPts val="1800"/>
              <a:buFont typeface="Calibri"/>
              <a:buNone/>
              <a:defRPr sz="1800">
                <a:solidFill>
                  <a:srgbClr val="888888"/>
                </a:solidFill>
              </a:defRPr>
            </a:lvl2pPr>
            <a:lvl3pPr indent="-228600" lvl="2" marL="1371600" algn="l">
              <a:lnSpc>
                <a:spcPct val="90000"/>
              </a:lnSpc>
              <a:spcBef>
                <a:spcPts val="800"/>
              </a:spcBef>
              <a:spcAft>
                <a:spcPts val="0"/>
              </a:spcAft>
              <a:buClr>
                <a:srgbClr val="888888"/>
              </a:buClr>
              <a:buSzPts val="1800"/>
              <a:buFont typeface="Calibri"/>
              <a:buNone/>
              <a:defRPr sz="1800">
                <a:solidFill>
                  <a:srgbClr val="888888"/>
                </a:solidFill>
              </a:defRPr>
            </a:lvl3pPr>
            <a:lvl4pPr indent="-228600" lvl="3" marL="1828800" algn="l">
              <a:lnSpc>
                <a:spcPct val="90000"/>
              </a:lnSpc>
              <a:spcBef>
                <a:spcPts val="800"/>
              </a:spcBef>
              <a:spcAft>
                <a:spcPts val="0"/>
              </a:spcAft>
              <a:buClr>
                <a:srgbClr val="888888"/>
              </a:buClr>
              <a:buSzPts val="1800"/>
              <a:buFont typeface="Calibri"/>
              <a:buNone/>
              <a:defRPr sz="1800">
                <a:solidFill>
                  <a:srgbClr val="888888"/>
                </a:solidFill>
              </a:defRPr>
            </a:lvl4pPr>
            <a:lvl5pPr indent="-228600" lvl="4" marL="2286000" algn="l">
              <a:lnSpc>
                <a:spcPct val="90000"/>
              </a:lnSpc>
              <a:spcBef>
                <a:spcPts val="800"/>
              </a:spcBef>
              <a:spcAft>
                <a:spcPts val="0"/>
              </a:spcAft>
              <a:buClr>
                <a:srgbClr val="888888"/>
              </a:buClr>
              <a:buSzPts val="1800"/>
              <a:buFont typeface="Calibri"/>
              <a:buNone/>
              <a:defRPr sz="1800">
                <a:solidFill>
                  <a:srgbClr val="888888"/>
                </a:solidFill>
              </a:defRPr>
            </a:lvl5pPr>
            <a:lvl6pPr indent="-317500" lvl="5" marL="2743200" algn="l">
              <a:lnSpc>
                <a:spcPct val="90000"/>
              </a:lnSpc>
              <a:spcBef>
                <a:spcPts val="800"/>
              </a:spcBef>
              <a:spcAft>
                <a:spcPts val="0"/>
              </a:spcAft>
              <a:buClr>
                <a:srgbClr val="000000"/>
              </a:buClr>
              <a:buSzPts val="1400"/>
              <a:buChar char="•"/>
              <a:defRPr/>
            </a:lvl6pPr>
            <a:lvl7pPr indent="-317500" lvl="6" marL="3200400" algn="l">
              <a:lnSpc>
                <a:spcPct val="90000"/>
              </a:lnSpc>
              <a:spcBef>
                <a:spcPts val="800"/>
              </a:spcBef>
              <a:spcAft>
                <a:spcPts val="0"/>
              </a:spcAft>
              <a:buClr>
                <a:srgbClr val="000000"/>
              </a:buClr>
              <a:buSzPts val="1400"/>
              <a:buChar char="•"/>
              <a:defRPr/>
            </a:lvl7pPr>
            <a:lvl8pPr indent="-317500" lvl="7" marL="3657600" algn="l">
              <a:lnSpc>
                <a:spcPct val="90000"/>
              </a:lnSpc>
              <a:spcBef>
                <a:spcPts val="800"/>
              </a:spcBef>
              <a:spcAft>
                <a:spcPts val="0"/>
              </a:spcAft>
              <a:buClr>
                <a:srgbClr val="000000"/>
              </a:buClr>
              <a:buSzPts val="1400"/>
              <a:buChar char="•"/>
              <a:defRPr/>
            </a:lvl8pPr>
            <a:lvl9pPr indent="-317500" lvl="8" marL="4114800" algn="l">
              <a:lnSpc>
                <a:spcPct val="90000"/>
              </a:lnSpc>
              <a:spcBef>
                <a:spcPts val="800"/>
              </a:spcBef>
              <a:spcAft>
                <a:spcPts val="0"/>
              </a:spcAft>
              <a:buClr>
                <a:srgbClr val="000000"/>
              </a:buClr>
              <a:buSzPts val="1400"/>
              <a:buChar char="•"/>
              <a:defRPr/>
            </a:lvl9pPr>
          </a:lstStyle>
          <a:p/>
        </p:txBody>
      </p:sp>
      <p:sp>
        <p:nvSpPr>
          <p:cNvPr id="449" name="Google Shape;449;p122"/>
          <p:cNvSpPr txBox="1"/>
          <p:nvPr>
            <p:ph idx="12" type="sldNum"/>
          </p:nvPr>
        </p:nvSpPr>
        <p:spPr>
          <a:xfrm>
            <a:off x="8321382" y="4803219"/>
            <a:ext cx="194100" cy="207900"/>
          </a:xfrm>
          <a:prstGeom prst="rect">
            <a:avLst/>
          </a:prstGeom>
          <a:noFill/>
          <a:ln>
            <a:noFill/>
          </a:ln>
        </p:spPr>
        <p:txBody>
          <a:bodyPr anchorCtr="0" anchor="ctr" bIns="34275" lIns="34275" spcFirstLastPara="1" rIns="34275" wrap="square" tIns="34275">
            <a:spAutoFit/>
          </a:bodyPr>
          <a:lstStyle>
            <a:lvl1pPr indent="0" lvl="0"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spTree>
      <p:nvGrpSpPr>
        <p:cNvPr id="450" name="Shape 450"/>
        <p:cNvGrpSpPr/>
        <p:nvPr/>
      </p:nvGrpSpPr>
      <p:grpSpPr>
        <a:xfrm>
          <a:off x="0" y="0"/>
          <a:ext cx="0" cy="0"/>
          <a:chOff x="0" y="0"/>
          <a:chExt cx="0" cy="0"/>
        </a:xfrm>
      </p:grpSpPr>
      <p:sp>
        <p:nvSpPr>
          <p:cNvPr id="451" name="Google Shape;451;p123"/>
          <p:cNvSpPr txBox="1"/>
          <p:nvPr>
            <p:ph type="title"/>
          </p:nvPr>
        </p:nvSpPr>
        <p:spPr>
          <a:xfrm>
            <a:off x="628650" y="273844"/>
            <a:ext cx="7886700" cy="994200"/>
          </a:xfrm>
          <a:prstGeom prst="rect">
            <a:avLst/>
          </a:prstGeom>
          <a:noFill/>
          <a:ln>
            <a:noFill/>
          </a:ln>
        </p:spPr>
        <p:txBody>
          <a:bodyPr anchorCtr="0" anchor="ctr" bIns="34275" lIns="34275" spcFirstLastPara="1" rIns="34275" wrap="square" tIns="34275">
            <a:normAutofit/>
          </a:bodyPr>
          <a:lstStyle>
            <a:lvl1pPr lvl="0" algn="l">
              <a:lnSpc>
                <a:spcPct val="90000"/>
              </a:lnSpc>
              <a:spcBef>
                <a:spcPts val="0"/>
              </a:spcBef>
              <a:spcAft>
                <a:spcPts val="0"/>
              </a:spcAft>
              <a:buClr>
                <a:srgbClr val="000000"/>
              </a:buClr>
              <a:buSzPts val="1400"/>
              <a:buNone/>
              <a:defRPr/>
            </a:lvl1pPr>
            <a:lvl2pPr lvl="1" algn="l">
              <a:lnSpc>
                <a:spcPct val="90000"/>
              </a:lnSpc>
              <a:spcBef>
                <a:spcPts val="0"/>
              </a:spcBef>
              <a:spcAft>
                <a:spcPts val="0"/>
              </a:spcAft>
              <a:buClr>
                <a:srgbClr val="000000"/>
              </a:buClr>
              <a:buSzPts val="1400"/>
              <a:buNone/>
              <a:defRPr/>
            </a:lvl2pPr>
            <a:lvl3pPr lvl="2" algn="l">
              <a:lnSpc>
                <a:spcPct val="90000"/>
              </a:lnSpc>
              <a:spcBef>
                <a:spcPts val="0"/>
              </a:spcBef>
              <a:spcAft>
                <a:spcPts val="0"/>
              </a:spcAft>
              <a:buClr>
                <a:srgbClr val="000000"/>
              </a:buClr>
              <a:buSzPts val="1400"/>
              <a:buNone/>
              <a:defRPr/>
            </a:lvl3pPr>
            <a:lvl4pPr lvl="3" algn="l">
              <a:lnSpc>
                <a:spcPct val="90000"/>
              </a:lnSpc>
              <a:spcBef>
                <a:spcPts val="0"/>
              </a:spcBef>
              <a:spcAft>
                <a:spcPts val="0"/>
              </a:spcAft>
              <a:buClr>
                <a:srgbClr val="000000"/>
              </a:buClr>
              <a:buSzPts val="1400"/>
              <a:buNone/>
              <a:defRPr/>
            </a:lvl4pPr>
            <a:lvl5pPr lvl="4" algn="l">
              <a:lnSpc>
                <a:spcPct val="90000"/>
              </a:lnSpc>
              <a:spcBef>
                <a:spcPts val="0"/>
              </a:spcBef>
              <a:spcAft>
                <a:spcPts val="0"/>
              </a:spcAft>
              <a:buClr>
                <a:srgbClr val="000000"/>
              </a:buClr>
              <a:buSzPts val="1400"/>
              <a:buNone/>
              <a:defRPr/>
            </a:lvl5pPr>
            <a:lvl6pPr lvl="5" algn="l">
              <a:lnSpc>
                <a:spcPct val="90000"/>
              </a:lnSpc>
              <a:spcBef>
                <a:spcPts val="0"/>
              </a:spcBef>
              <a:spcAft>
                <a:spcPts val="0"/>
              </a:spcAft>
              <a:buClr>
                <a:srgbClr val="000000"/>
              </a:buClr>
              <a:buSzPts val="1400"/>
              <a:buNone/>
              <a:defRPr/>
            </a:lvl6pPr>
            <a:lvl7pPr lvl="6" algn="l">
              <a:lnSpc>
                <a:spcPct val="90000"/>
              </a:lnSpc>
              <a:spcBef>
                <a:spcPts val="0"/>
              </a:spcBef>
              <a:spcAft>
                <a:spcPts val="0"/>
              </a:spcAft>
              <a:buClr>
                <a:srgbClr val="000000"/>
              </a:buClr>
              <a:buSzPts val="1400"/>
              <a:buNone/>
              <a:defRPr/>
            </a:lvl7pPr>
            <a:lvl8pPr lvl="7" algn="l">
              <a:lnSpc>
                <a:spcPct val="90000"/>
              </a:lnSpc>
              <a:spcBef>
                <a:spcPts val="0"/>
              </a:spcBef>
              <a:spcAft>
                <a:spcPts val="0"/>
              </a:spcAft>
              <a:buClr>
                <a:srgbClr val="000000"/>
              </a:buClr>
              <a:buSzPts val="1400"/>
              <a:buNone/>
              <a:defRPr/>
            </a:lvl8pPr>
            <a:lvl9pPr lvl="8" algn="l">
              <a:lnSpc>
                <a:spcPct val="90000"/>
              </a:lnSpc>
              <a:spcBef>
                <a:spcPts val="0"/>
              </a:spcBef>
              <a:spcAft>
                <a:spcPts val="0"/>
              </a:spcAft>
              <a:buClr>
                <a:srgbClr val="000000"/>
              </a:buClr>
              <a:buSzPts val="1400"/>
              <a:buNone/>
              <a:defRPr/>
            </a:lvl9pPr>
          </a:lstStyle>
          <a:p/>
        </p:txBody>
      </p:sp>
      <p:sp>
        <p:nvSpPr>
          <p:cNvPr id="452" name="Google Shape;452;p123"/>
          <p:cNvSpPr txBox="1"/>
          <p:nvPr>
            <p:ph idx="1" type="body"/>
          </p:nvPr>
        </p:nvSpPr>
        <p:spPr>
          <a:xfrm>
            <a:off x="628650" y="1369219"/>
            <a:ext cx="3886200" cy="3263400"/>
          </a:xfrm>
          <a:prstGeom prst="rect">
            <a:avLst/>
          </a:prstGeom>
          <a:noFill/>
          <a:ln>
            <a:noFill/>
          </a:ln>
        </p:spPr>
        <p:txBody>
          <a:bodyPr anchorCtr="0" anchor="t" bIns="34275" lIns="34275" spcFirstLastPara="1" rIns="34275" wrap="square" tIns="34275">
            <a:normAutofit/>
          </a:bodyPr>
          <a:lstStyle>
            <a:lvl1pPr indent="-317500" lvl="0" marL="457200" algn="l">
              <a:lnSpc>
                <a:spcPct val="90000"/>
              </a:lnSpc>
              <a:spcBef>
                <a:spcPts val="800"/>
              </a:spcBef>
              <a:spcAft>
                <a:spcPts val="0"/>
              </a:spcAft>
              <a:buClr>
                <a:srgbClr val="000000"/>
              </a:buClr>
              <a:buSzPts val="1400"/>
              <a:buChar char="•"/>
              <a:defRPr/>
            </a:lvl1pPr>
            <a:lvl2pPr indent="-317500" lvl="1" marL="914400" algn="l">
              <a:lnSpc>
                <a:spcPct val="90000"/>
              </a:lnSpc>
              <a:spcBef>
                <a:spcPts val="800"/>
              </a:spcBef>
              <a:spcAft>
                <a:spcPts val="0"/>
              </a:spcAft>
              <a:buClr>
                <a:srgbClr val="000000"/>
              </a:buClr>
              <a:buSzPts val="1400"/>
              <a:buChar char="•"/>
              <a:defRPr/>
            </a:lvl2pPr>
            <a:lvl3pPr indent="-317500" lvl="2" marL="1371600" algn="l">
              <a:lnSpc>
                <a:spcPct val="90000"/>
              </a:lnSpc>
              <a:spcBef>
                <a:spcPts val="800"/>
              </a:spcBef>
              <a:spcAft>
                <a:spcPts val="0"/>
              </a:spcAft>
              <a:buClr>
                <a:srgbClr val="000000"/>
              </a:buClr>
              <a:buSzPts val="1400"/>
              <a:buChar char="•"/>
              <a:defRPr/>
            </a:lvl3pPr>
            <a:lvl4pPr indent="-317500" lvl="3" marL="1828800" algn="l">
              <a:lnSpc>
                <a:spcPct val="90000"/>
              </a:lnSpc>
              <a:spcBef>
                <a:spcPts val="800"/>
              </a:spcBef>
              <a:spcAft>
                <a:spcPts val="0"/>
              </a:spcAft>
              <a:buClr>
                <a:srgbClr val="000000"/>
              </a:buClr>
              <a:buSzPts val="1400"/>
              <a:buChar char="•"/>
              <a:defRPr/>
            </a:lvl4pPr>
            <a:lvl5pPr indent="-317500" lvl="4" marL="2286000" algn="l">
              <a:lnSpc>
                <a:spcPct val="90000"/>
              </a:lnSpc>
              <a:spcBef>
                <a:spcPts val="800"/>
              </a:spcBef>
              <a:spcAft>
                <a:spcPts val="0"/>
              </a:spcAft>
              <a:buClr>
                <a:srgbClr val="000000"/>
              </a:buClr>
              <a:buSzPts val="1400"/>
              <a:buChar char="•"/>
              <a:defRPr/>
            </a:lvl5pPr>
            <a:lvl6pPr indent="-317500" lvl="5" marL="2743200" algn="l">
              <a:lnSpc>
                <a:spcPct val="90000"/>
              </a:lnSpc>
              <a:spcBef>
                <a:spcPts val="800"/>
              </a:spcBef>
              <a:spcAft>
                <a:spcPts val="0"/>
              </a:spcAft>
              <a:buClr>
                <a:srgbClr val="000000"/>
              </a:buClr>
              <a:buSzPts val="1400"/>
              <a:buChar char="•"/>
              <a:defRPr/>
            </a:lvl6pPr>
            <a:lvl7pPr indent="-317500" lvl="6" marL="3200400" algn="l">
              <a:lnSpc>
                <a:spcPct val="90000"/>
              </a:lnSpc>
              <a:spcBef>
                <a:spcPts val="800"/>
              </a:spcBef>
              <a:spcAft>
                <a:spcPts val="0"/>
              </a:spcAft>
              <a:buClr>
                <a:srgbClr val="000000"/>
              </a:buClr>
              <a:buSzPts val="1400"/>
              <a:buChar char="•"/>
              <a:defRPr/>
            </a:lvl7pPr>
            <a:lvl8pPr indent="-317500" lvl="7" marL="3657600" algn="l">
              <a:lnSpc>
                <a:spcPct val="90000"/>
              </a:lnSpc>
              <a:spcBef>
                <a:spcPts val="800"/>
              </a:spcBef>
              <a:spcAft>
                <a:spcPts val="0"/>
              </a:spcAft>
              <a:buClr>
                <a:srgbClr val="000000"/>
              </a:buClr>
              <a:buSzPts val="1400"/>
              <a:buChar char="•"/>
              <a:defRPr/>
            </a:lvl8pPr>
            <a:lvl9pPr indent="-317500" lvl="8" marL="4114800" algn="l">
              <a:lnSpc>
                <a:spcPct val="90000"/>
              </a:lnSpc>
              <a:spcBef>
                <a:spcPts val="800"/>
              </a:spcBef>
              <a:spcAft>
                <a:spcPts val="0"/>
              </a:spcAft>
              <a:buClr>
                <a:srgbClr val="000000"/>
              </a:buClr>
              <a:buSzPts val="1400"/>
              <a:buChar char="•"/>
              <a:defRPr/>
            </a:lvl9pPr>
          </a:lstStyle>
          <a:p/>
        </p:txBody>
      </p:sp>
      <p:sp>
        <p:nvSpPr>
          <p:cNvPr id="453" name="Google Shape;453;p123"/>
          <p:cNvSpPr txBox="1"/>
          <p:nvPr>
            <p:ph idx="12" type="sldNum"/>
          </p:nvPr>
        </p:nvSpPr>
        <p:spPr>
          <a:xfrm>
            <a:off x="8321382" y="4803219"/>
            <a:ext cx="194100" cy="207900"/>
          </a:xfrm>
          <a:prstGeom prst="rect">
            <a:avLst/>
          </a:prstGeom>
          <a:noFill/>
          <a:ln>
            <a:noFill/>
          </a:ln>
        </p:spPr>
        <p:txBody>
          <a:bodyPr anchorCtr="0" anchor="ctr" bIns="34275" lIns="34275" spcFirstLastPara="1" rIns="34275" wrap="square" tIns="34275">
            <a:spAutoFit/>
          </a:bodyPr>
          <a:lstStyle>
            <a:lvl1pPr indent="0" lvl="0"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p:cSld name="Comparison">
    <p:spTree>
      <p:nvGrpSpPr>
        <p:cNvPr id="454" name="Shape 454"/>
        <p:cNvGrpSpPr/>
        <p:nvPr/>
      </p:nvGrpSpPr>
      <p:grpSpPr>
        <a:xfrm>
          <a:off x="0" y="0"/>
          <a:ext cx="0" cy="0"/>
          <a:chOff x="0" y="0"/>
          <a:chExt cx="0" cy="0"/>
        </a:xfrm>
      </p:grpSpPr>
      <p:sp>
        <p:nvSpPr>
          <p:cNvPr id="455" name="Google Shape;455;p124"/>
          <p:cNvSpPr txBox="1"/>
          <p:nvPr>
            <p:ph type="title"/>
          </p:nvPr>
        </p:nvSpPr>
        <p:spPr>
          <a:xfrm>
            <a:off x="629840" y="273844"/>
            <a:ext cx="7886700" cy="994200"/>
          </a:xfrm>
          <a:prstGeom prst="rect">
            <a:avLst/>
          </a:prstGeom>
          <a:noFill/>
          <a:ln>
            <a:noFill/>
          </a:ln>
        </p:spPr>
        <p:txBody>
          <a:bodyPr anchorCtr="0" anchor="ctr" bIns="34275" lIns="34275" spcFirstLastPara="1" rIns="34275" wrap="square" tIns="34275">
            <a:normAutofit/>
          </a:bodyPr>
          <a:lstStyle>
            <a:lvl1pPr lvl="0" algn="l">
              <a:lnSpc>
                <a:spcPct val="90000"/>
              </a:lnSpc>
              <a:spcBef>
                <a:spcPts val="0"/>
              </a:spcBef>
              <a:spcAft>
                <a:spcPts val="0"/>
              </a:spcAft>
              <a:buClr>
                <a:srgbClr val="000000"/>
              </a:buClr>
              <a:buSzPts val="1400"/>
              <a:buNone/>
              <a:defRPr/>
            </a:lvl1pPr>
            <a:lvl2pPr lvl="1" algn="l">
              <a:lnSpc>
                <a:spcPct val="90000"/>
              </a:lnSpc>
              <a:spcBef>
                <a:spcPts val="0"/>
              </a:spcBef>
              <a:spcAft>
                <a:spcPts val="0"/>
              </a:spcAft>
              <a:buClr>
                <a:srgbClr val="000000"/>
              </a:buClr>
              <a:buSzPts val="1400"/>
              <a:buNone/>
              <a:defRPr/>
            </a:lvl2pPr>
            <a:lvl3pPr lvl="2" algn="l">
              <a:lnSpc>
                <a:spcPct val="90000"/>
              </a:lnSpc>
              <a:spcBef>
                <a:spcPts val="0"/>
              </a:spcBef>
              <a:spcAft>
                <a:spcPts val="0"/>
              </a:spcAft>
              <a:buClr>
                <a:srgbClr val="000000"/>
              </a:buClr>
              <a:buSzPts val="1400"/>
              <a:buNone/>
              <a:defRPr/>
            </a:lvl3pPr>
            <a:lvl4pPr lvl="3" algn="l">
              <a:lnSpc>
                <a:spcPct val="90000"/>
              </a:lnSpc>
              <a:spcBef>
                <a:spcPts val="0"/>
              </a:spcBef>
              <a:spcAft>
                <a:spcPts val="0"/>
              </a:spcAft>
              <a:buClr>
                <a:srgbClr val="000000"/>
              </a:buClr>
              <a:buSzPts val="1400"/>
              <a:buNone/>
              <a:defRPr/>
            </a:lvl4pPr>
            <a:lvl5pPr lvl="4" algn="l">
              <a:lnSpc>
                <a:spcPct val="90000"/>
              </a:lnSpc>
              <a:spcBef>
                <a:spcPts val="0"/>
              </a:spcBef>
              <a:spcAft>
                <a:spcPts val="0"/>
              </a:spcAft>
              <a:buClr>
                <a:srgbClr val="000000"/>
              </a:buClr>
              <a:buSzPts val="1400"/>
              <a:buNone/>
              <a:defRPr/>
            </a:lvl5pPr>
            <a:lvl6pPr lvl="5" algn="l">
              <a:lnSpc>
                <a:spcPct val="90000"/>
              </a:lnSpc>
              <a:spcBef>
                <a:spcPts val="0"/>
              </a:spcBef>
              <a:spcAft>
                <a:spcPts val="0"/>
              </a:spcAft>
              <a:buClr>
                <a:srgbClr val="000000"/>
              </a:buClr>
              <a:buSzPts val="1400"/>
              <a:buNone/>
              <a:defRPr/>
            </a:lvl6pPr>
            <a:lvl7pPr lvl="6" algn="l">
              <a:lnSpc>
                <a:spcPct val="90000"/>
              </a:lnSpc>
              <a:spcBef>
                <a:spcPts val="0"/>
              </a:spcBef>
              <a:spcAft>
                <a:spcPts val="0"/>
              </a:spcAft>
              <a:buClr>
                <a:srgbClr val="000000"/>
              </a:buClr>
              <a:buSzPts val="1400"/>
              <a:buNone/>
              <a:defRPr/>
            </a:lvl7pPr>
            <a:lvl8pPr lvl="7" algn="l">
              <a:lnSpc>
                <a:spcPct val="90000"/>
              </a:lnSpc>
              <a:spcBef>
                <a:spcPts val="0"/>
              </a:spcBef>
              <a:spcAft>
                <a:spcPts val="0"/>
              </a:spcAft>
              <a:buClr>
                <a:srgbClr val="000000"/>
              </a:buClr>
              <a:buSzPts val="1400"/>
              <a:buNone/>
              <a:defRPr/>
            </a:lvl8pPr>
            <a:lvl9pPr lvl="8" algn="l">
              <a:lnSpc>
                <a:spcPct val="90000"/>
              </a:lnSpc>
              <a:spcBef>
                <a:spcPts val="0"/>
              </a:spcBef>
              <a:spcAft>
                <a:spcPts val="0"/>
              </a:spcAft>
              <a:buClr>
                <a:srgbClr val="000000"/>
              </a:buClr>
              <a:buSzPts val="1400"/>
              <a:buNone/>
              <a:defRPr/>
            </a:lvl9pPr>
          </a:lstStyle>
          <a:p/>
        </p:txBody>
      </p:sp>
      <p:sp>
        <p:nvSpPr>
          <p:cNvPr id="456" name="Google Shape;456;p124"/>
          <p:cNvSpPr txBox="1"/>
          <p:nvPr>
            <p:ph idx="1" type="body"/>
          </p:nvPr>
        </p:nvSpPr>
        <p:spPr>
          <a:xfrm>
            <a:off x="629840" y="1260872"/>
            <a:ext cx="3868500" cy="618000"/>
          </a:xfrm>
          <a:prstGeom prst="rect">
            <a:avLst/>
          </a:prstGeom>
          <a:noFill/>
          <a:ln>
            <a:noFill/>
          </a:ln>
        </p:spPr>
        <p:txBody>
          <a:bodyPr anchorCtr="0" anchor="b" bIns="34275" lIns="34275" spcFirstLastPara="1" rIns="34275" wrap="square" tIns="34275">
            <a:normAutofit/>
          </a:bodyPr>
          <a:lstStyle>
            <a:lvl1pPr indent="-228600" lvl="0" marL="457200" algn="l">
              <a:lnSpc>
                <a:spcPct val="90000"/>
              </a:lnSpc>
              <a:spcBef>
                <a:spcPts val="800"/>
              </a:spcBef>
              <a:spcAft>
                <a:spcPts val="0"/>
              </a:spcAft>
              <a:buClr>
                <a:srgbClr val="000000"/>
              </a:buClr>
              <a:buSzPts val="1800"/>
              <a:buFont typeface="Calibri"/>
              <a:buNone/>
              <a:defRPr b="1" sz="1800"/>
            </a:lvl1pPr>
            <a:lvl2pPr indent="-228600" lvl="1" marL="914400" algn="l">
              <a:lnSpc>
                <a:spcPct val="90000"/>
              </a:lnSpc>
              <a:spcBef>
                <a:spcPts val="800"/>
              </a:spcBef>
              <a:spcAft>
                <a:spcPts val="0"/>
              </a:spcAft>
              <a:buClr>
                <a:srgbClr val="000000"/>
              </a:buClr>
              <a:buSzPts val="1800"/>
              <a:buFont typeface="Calibri"/>
              <a:buNone/>
              <a:defRPr b="1" sz="1800"/>
            </a:lvl2pPr>
            <a:lvl3pPr indent="-228600" lvl="2" marL="1371600" algn="l">
              <a:lnSpc>
                <a:spcPct val="90000"/>
              </a:lnSpc>
              <a:spcBef>
                <a:spcPts val="800"/>
              </a:spcBef>
              <a:spcAft>
                <a:spcPts val="0"/>
              </a:spcAft>
              <a:buClr>
                <a:srgbClr val="000000"/>
              </a:buClr>
              <a:buSzPts val="1800"/>
              <a:buFont typeface="Calibri"/>
              <a:buNone/>
              <a:defRPr b="1" sz="1800"/>
            </a:lvl3pPr>
            <a:lvl4pPr indent="-228600" lvl="3" marL="1828800" algn="l">
              <a:lnSpc>
                <a:spcPct val="90000"/>
              </a:lnSpc>
              <a:spcBef>
                <a:spcPts val="800"/>
              </a:spcBef>
              <a:spcAft>
                <a:spcPts val="0"/>
              </a:spcAft>
              <a:buClr>
                <a:srgbClr val="000000"/>
              </a:buClr>
              <a:buSzPts val="1800"/>
              <a:buFont typeface="Calibri"/>
              <a:buNone/>
              <a:defRPr b="1" sz="1800"/>
            </a:lvl4pPr>
            <a:lvl5pPr indent="-228600" lvl="4" marL="2286000" algn="l">
              <a:lnSpc>
                <a:spcPct val="90000"/>
              </a:lnSpc>
              <a:spcBef>
                <a:spcPts val="800"/>
              </a:spcBef>
              <a:spcAft>
                <a:spcPts val="0"/>
              </a:spcAft>
              <a:buClr>
                <a:srgbClr val="000000"/>
              </a:buClr>
              <a:buSzPts val="1800"/>
              <a:buFont typeface="Calibri"/>
              <a:buNone/>
              <a:defRPr b="1" sz="1800"/>
            </a:lvl5pPr>
            <a:lvl6pPr indent="-317500" lvl="5" marL="2743200" algn="l">
              <a:lnSpc>
                <a:spcPct val="90000"/>
              </a:lnSpc>
              <a:spcBef>
                <a:spcPts val="800"/>
              </a:spcBef>
              <a:spcAft>
                <a:spcPts val="0"/>
              </a:spcAft>
              <a:buClr>
                <a:srgbClr val="000000"/>
              </a:buClr>
              <a:buSzPts val="1400"/>
              <a:buChar char="•"/>
              <a:defRPr/>
            </a:lvl6pPr>
            <a:lvl7pPr indent="-317500" lvl="6" marL="3200400" algn="l">
              <a:lnSpc>
                <a:spcPct val="90000"/>
              </a:lnSpc>
              <a:spcBef>
                <a:spcPts val="800"/>
              </a:spcBef>
              <a:spcAft>
                <a:spcPts val="0"/>
              </a:spcAft>
              <a:buClr>
                <a:srgbClr val="000000"/>
              </a:buClr>
              <a:buSzPts val="1400"/>
              <a:buChar char="•"/>
              <a:defRPr/>
            </a:lvl7pPr>
            <a:lvl8pPr indent="-317500" lvl="7" marL="3657600" algn="l">
              <a:lnSpc>
                <a:spcPct val="90000"/>
              </a:lnSpc>
              <a:spcBef>
                <a:spcPts val="800"/>
              </a:spcBef>
              <a:spcAft>
                <a:spcPts val="0"/>
              </a:spcAft>
              <a:buClr>
                <a:srgbClr val="000000"/>
              </a:buClr>
              <a:buSzPts val="1400"/>
              <a:buChar char="•"/>
              <a:defRPr/>
            </a:lvl8pPr>
            <a:lvl9pPr indent="-317500" lvl="8" marL="4114800" algn="l">
              <a:lnSpc>
                <a:spcPct val="90000"/>
              </a:lnSpc>
              <a:spcBef>
                <a:spcPts val="800"/>
              </a:spcBef>
              <a:spcAft>
                <a:spcPts val="0"/>
              </a:spcAft>
              <a:buClr>
                <a:srgbClr val="000000"/>
              </a:buClr>
              <a:buSzPts val="1400"/>
              <a:buChar char="•"/>
              <a:defRPr/>
            </a:lvl9pPr>
          </a:lstStyle>
          <a:p/>
        </p:txBody>
      </p:sp>
      <p:sp>
        <p:nvSpPr>
          <p:cNvPr id="457" name="Google Shape;457;p124"/>
          <p:cNvSpPr txBox="1"/>
          <p:nvPr>
            <p:ph idx="2" type="body"/>
          </p:nvPr>
        </p:nvSpPr>
        <p:spPr>
          <a:xfrm>
            <a:off x="4629150" y="1260872"/>
            <a:ext cx="3887400" cy="618000"/>
          </a:xfrm>
          <a:prstGeom prst="rect">
            <a:avLst/>
          </a:prstGeom>
          <a:noFill/>
          <a:ln>
            <a:noFill/>
          </a:ln>
        </p:spPr>
        <p:txBody>
          <a:bodyPr anchorCtr="0" anchor="b" bIns="34275" lIns="34275" spcFirstLastPara="1" rIns="34275" wrap="square" tIns="34275">
            <a:normAutofit/>
          </a:bodyPr>
          <a:lstStyle>
            <a:lvl1pPr indent="-317500" lvl="0" marL="457200" algn="l">
              <a:lnSpc>
                <a:spcPct val="90000"/>
              </a:lnSpc>
              <a:spcBef>
                <a:spcPts val="800"/>
              </a:spcBef>
              <a:spcAft>
                <a:spcPts val="0"/>
              </a:spcAft>
              <a:buClr>
                <a:srgbClr val="000000"/>
              </a:buClr>
              <a:buSzPts val="1400"/>
              <a:buChar char="•"/>
              <a:defRPr/>
            </a:lvl1pPr>
            <a:lvl2pPr indent="-317500" lvl="1" marL="914400" algn="l">
              <a:lnSpc>
                <a:spcPct val="90000"/>
              </a:lnSpc>
              <a:spcBef>
                <a:spcPts val="800"/>
              </a:spcBef>
              <a:spcAft>
                <a:spcPts val="0"/>
              </a:spcAft>
              <a:buClr>
                <a:srgbClr val="000000"/>
              </a:buClr>
              <a:buSzPts val="1400"/>
              <a:buChar char="•"/>
              <a:defRPr/>
            </a:lvl2pPr>
            <a:lvl3pPr indent="-317500" lvl="2" marL="1371600" algn="l">
              <a:lnSpc>
                <a:spcPct val="90000"/>
              </a:lnSpc>
              <a:spcBef>
                <a:spcPts val="800"/>
              </a:spcBef>
              <a:spcAft>
                <a:spcPts val="0"/>
              </a:spcAft>
              <a:buClr>
                <a:srgbClr val="000000"/>
              </a:buClr>
              <a:buSzPts val="1400"/>
              <a:buChar char="•"/>
              <a:defRPr/>
            </a:lvl3pPr>
            <a:lvl4pPr indent="-317500" lvl="3" marL="1828800" algn="l">
              <a:lnSpc>
                <a:spcPct val="90000"/>
              </a:lnSpc>
              <a:spcBef>
                <a:spcPts val="800"/>
              </a:spcBef>
              <a:spcAft>
                <a:spcPts val="0"/>
              </a:spcAft>
              <a:buClr>
                <a:srgbClr val="000000"/>
              </a:buClr>
              <a:buSzPts val="1400"/>
              <a:buChar char="•"/>
              <a:defRPr/>
            </a:lvl4pPr>
            <a:lvl5pPr indent="-317500" lvl="4" marL="2286000" algn="l">
              <a:lnSpc>
                <a:spcPct val="90000"/>
              </a:lnSpc>
              <a:spcBef>
                <a:spcPts val="800"/>
              </a:spcBef>
              <a:spcAft>
                <a:spcPts val="0"/>
              </a:spcAft>
              <a:buClr>
                <a:srgbClr val="000000"/>
              </a:buClr>
              <a:buSzPts val="1400"/>
              <a:buChar char="•"/>
              <a:defRPr/>
            </a:lvl5pPr>
            <a:lvl6pPr indent="-317500" lvl="5" marL="2743200" algn="l">
              <a:lnSpc>
                <a:spcPct val="90000"/>
              </a:lnSpc>
              <a:spcBef>
                <a:spcPts val="800"/>
              </a:spcBef>
              <a:spcAft>
                <a:spcPts val="0"/>
              </a:spcAft>
              <a:buClr>
                <a:srgbClr val="000000"/>
              </a:buClr>
              <a:buSzPts val="1400"/>
              <a:buChar char="•"/>
              <a:defRPr/>
            </a:lvl6pPr>
            <a:lvl7pPr indent="-317500" lvl="6" marL="3200400" algn="l">
              <a:lnSpc>
                <a:spcPct val="90000"/>
              </a:lnSpc>
              <a:spcBef>
                <a:spcPts val="800"/>
              </a:spcBef>
              <a:spcAft>
                <a:spcPts val="0"/>
              </a:spcAft>
              <a:buClr>
                <a:srgbClr val="000000"/>
              </a:buClr>
              <a:buSzPts val="1400"/>
              <a:buChar char="•"/>
              <a:defRPr/>
            </a:lvl7pPr>
            <a:lvl8pPr indent="-317500" lvl="7" marL="3657600" algn="l">
              <a:lnSpc>
                <a:spcPct val="90000"/>
              </a:lnSpc>
              <a:spcBef>
                <a:spcPts val="800"/>
              </a:spcBef>
              <a:spcAft>
                <a:spcPts val="0"/>
              </a:spcAft>
              <a:buClr>
                <a:srgbClr val="000000"/>
              </a:buClr>
              <a:buSzPts val="1400"/>
              <a:buChar char="•"/>
              <a:defRPr/>
            </a:lvl8pPr>
            <a:lvl9pPr indent="-317500" lvl="8" marL="4114800" algn="l">
              <a:lnSpc>
                <a:spcPct val="90000"/>
              </a:lnSpc>
              <a:spcBef>
                <a:spcPts val="800"/>
              </a:spcBef>
              <a:spcAft>
                <a:spcPts val="0"/>
              </a:spcAft>
              <a:buClr>
                <a:srgbClr val="000000"/>
              </a:buClr>
              <a:buSzPts val="1400"/>
              <a:buChar char="•"/>
              <a:defRPr/>
            </a:lvl9pPr>
          </a:lstStyle>
          <a:p/>
        </p:txBody>
      </p:sp>
      <p:sp>
        <p:nvSpPr>
          <p:cNvPr id="458" name="Google Shape;458;p124"/>
          <p:cNvSpPr txBox="1"/>
          <p:nvPr>
            <p:ph idx="12" type="sldNum"/>
          </p:nvPr>
        </p:nvSpPr>
        <p:spPr>
          <a:xfrm>
            <a:off x="8321382" y="4803219"/>
            <a:ext cx="194100" cy="207900"/>
          </a:xfrm>
          <a:prstGeom prst="rect">
            <a:avLst/>
          </a:prstGeom>
          <a:noFill/>
          <a:ln>
            <a:noFill/>
          </a:ln>
        </p:spPr>
        <p:txBody>
          <a:bodyPr anchorCtr="0" anchor="ctr" bIns="34275" lIns="34275" spcFirstLastPara="1" rIns="34275" wrap="square" tIns="34275">
            <a:spAutoFit/>
          </a:bodyPr>
          <a:lstStyle>
            <a:lvl1pPr indent="0" lvl="0"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459" name="Shape 459"/>
        <p:cNvGrpSpPr/>
        <p:nvPr/>
      </p:nvGrpSpPr>
      <p:grpSpPr>
        <a:xfrm>
          <a:off x="0" y="0"/>
          <a:ext cx="0" cy="0"/>
          <a:chOff x="0" y="0"/>
          <a:chExt cx="0" cy="0"/>
        </a:xfrm>
      </p:grpSpPr>
      <p:sp>
        <p:nvSpPr>
          <p:cNvPr id="460" name="Google Shape;460;p125"/>
          <p:cNvSpPr txBox="1"/>
          <p:nvPr>
            <p:ph type="title"/>
          </p:nvPr>
        </p:nvSpPr>
        <p:spPr>
          <a:xfrm>
            <a:off x="628650" y="273844"/>
            <a:ext cx="7886700" cy="994200"/>
          </a:xfrm>
          <a:prstGeom prst="rect">
            <a:avLst/>
          </a:prstGeom>
          <a:noFill/>
          <a:ln>
            <a:noFill/>
          </a:ln>
        </p:spPr>
        <p:txBody>
          <a:bodyPr anchorCtr="0" anchor="ctr" bIns="34275" lIns="34275" spcFirstLastPara="1" rIns="34275" wrap="square" tIns="34275">
            <a:normAutofit/>
          </a:bodyPr>
          <a:lstStyle>
            <a:lvl1pPr lvl="0" algn="l">
              <a:lnSpc>
                <a:spcPct val="90000"/>
              </a:lnSpc>
              <a:spcBef>
                <a:spcPts val="0"/>
              </a:spcBef>
              <a:spcAft>
                <a:spcPts val="0"/>
              </a:spcAft>
              <a:buClr>
                <a:srgbClr val="000000"/>
              </a:buClr>
              <a:buSzPts val="1400"/>
              <a:buNone/>
              <a:defRPr/>
            </a:lvl1pPr>
            <a:lvl2pPr lvl="1" algn="l">
              <a:lnSpc>
                <a:spcPct val="90000"/>
              </a:lnSpc>
              <a:spcBef>
                <a:spcPts val="0"/>
              </a:spcBef>
              <a:spcAft>
                <a:spcPts val="0"/>
              </a:spcAft>
              <a:buClr>
                <a:srgbClr val="000000"/>
              </a:buClr>
              <a:buSzPts val="1400"/>
              <a:buNone/>
              <a:defRPr/>
            </a:lvl2pPr>
            <a:lvl3pPr lvl="2" algn="l">
              <a:lnSpc>
                <a:spcPct val="90000"/>
              </a:lnSpc>
              <a:spcBef>
                <a:spcPts val="0"/>
              </a:spcBef>
              <a:spcAft>
                <a:spcPts val="0"/>
              </a:spcAft>
              <a:buClr>
                <a:srgbClr val="000000"/>
              </a:buClr>
              <a:buSzPts val="1400"/>
              <a:buNone/>
              <a:defRPr/>
            </a:lvl3pPr>
            <a:lvl4pPr lvl="3" algn="l">
              <a:lnSpc>
                <a:spcPct val="90000"/>
              </a:lnSpc>
              <a:spcBef>
                <a:spcPts val="0"/>
              </a:spcBef>
              <a:spcAft>
                <a:spcPts val="0"/>
              </a:spcAft>
              <a:buClr>
                <a:srgbClr val="000000"/>
              </a:buClr>
              <a:buSzPts val="1400"/>
              <a:buNone/>
              <a:defRPr/>
            </a:lvl4pPr>
            <a:lvl5pPr lvl="4" algn="l">
              <a:lnSpc>
                <a:spcPct val="90000"/>
              </a:lnSpc>
              <a:spcBef>
                <a:spcPts val="0"/>
              </a:spcBef>
              <a:spcAft>
                <a:spcPts val="0"/>
              </a:spcAft>
              <a:buClr>
                <a:srgbClr val="000000"/>
              </a:buClr>
              <a:buSzPts val="1400"/>
              <a:buNone/>
              <a:defRPr/>
            </a:lvl5pPr>
            <a:lvl6pPr lvl="5" algn="l">
              <a:lnSpc>
                <a:spcPct val="90000"/>
              </a:lnSpc>
              <a:spcBef>
                <a:spcPts val="0"/>
              </a:spcBef>
              <a:spcAft>
                <a:spcPts val="0"/>
              </a:spcAft>
              <a:buClr>
                <a:srgbClr val="000000"/>
              </a:buClr>
              <a:buSzPts val="1400"/>
              <a:buNone/>
              <a:defRPr/>
            </a:lvl6pPr>
            <a:lvl7pPr lvl="6" algn="l">
              <a:lnSpc>
                <a:spcPct val="90000"/>
              </a:lnSpc>
              <a:spcBef>
                <a:spcPts val="0"/>
              </a:spcBef>
              <a:spcAft>
                <a:spcPts val="0"/>
              </a:spcAft>
              <a:buClr>
                <a:srgbClr val="000000"/>
              </a:buClr>
              <a:buSzPts val="1400"/>
              <a:buNone/>
              <a:defRPr/>
            </a:lvl7pPr>
            <a:lvl8pPr lvl="7" algn="l">
              <a:lnSpc>
                <a:spcPct val="90000"/>
              </a:lnSpc>
              <a:spcBef>
                <a:spcPts val="0"/>
              </a:spcBef>
              <a:spcAft>
                <a:spcPts val="0"/>
              </a:spcAft>
              <a:buClr>
                <a:srgbClr val="000000"/>
              </a:buClr>
              <a:buSzPts val="1400"/>
              <a:buNone/>
              <a:defRPr/>
            </a:lvl8pPr>
            <a:lvl9pPr lvl="8" algn="l">
              <a:lnSpc>
                <a:spcPct val="90000"/>
              </a:lnSpc>
              <a:spcBef>
                <a:spcPts val="0"/>
              </a:spcBef>
              <a:spcAft>
                <a:spcPts val="0"/>
              </a:spcAft>
              <a:buClr>
                <a:srgbClr val="000000"/>
              </a:buClr>
              <a:buSzPts val="1400"/>
              <a:buNone/>
              <a:defRPr/>
            </a:lvl9pPr>
          </a:lstStyle>
          <a:p/>
        </p:txBody>
      </p:sp>
      <p:sp>
        <p:nvSpPr>
          <p:cNvPr id="461" name="Google Shape;461;p125"/>
          <p:cNvSpPr txBox="1"/>
          <p:nvPr>
            <p:ph idx="12" type="sldNum"/>
          </p:nvPr>
        </p:nvSpPr>
        <p:spPr>
          <a:xfrm>
            <a:off x="8321382" y="4803219"/>
            <a:ext cx="194100" cy="207900"/>
          </a:xfrm>
          <a:prstGeom prst="rect">
            <a:avLst/>
          </a:prstGeom>
          <a:noFill/>
          <a:ln>
            <a:noFill/>
          </a:ln>
        </p:spPr>
        <p:txBody>
          <a:bodyPr anchorCtr="0" anchor="ctr" bIns="34275" lIns="34275" spcFirstLastPara="1" rIns="34275" wrap="square" tIns="34275">
            <a:spAutoFit/>
          </a:bodyPr>
          <a:lstStyle>
            <a:lvl1pPr indent="0" lvl="0"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p:cSld name="Content with Caption">
    <p:spTree>
      <p:nvGrpSpPr>
        <p:cNvPr id="462" name="Shape 462"/>
        <p:cNvGrpSpPr/>
        <p:nvPr/>
      </p:nvGrpSpPr>
      <p:grpSpPr>
        <a:xfrm>
          <a:off x="0" y="0"/>
          <a:ext cx="0" cy="0"/>
          <a:chOff x="0" y="0"/>
          <a:chExt cx="0" cy="0"/>
        </a:xfrm>
      </p:grpSpPr>
      <p:sp>
        <p:nvSpPr>
          <p:cNvPr id="463" name="Google Shape;463;p126"/>
          <p:cNvSpPr txBox="1"/>
          <p:nvPr>
            <p:ph type="title"/>
          </p:nvPr>
        </p:nvSpPr>
        <p:spPr>
          <a:xfrm>
            <a:off x="629840" y="342900"/>
            <a:ext cx="2949000" cy="1200300"/>
          </a:xfrm>
          <a:prstGeom prst="rect">
            <a:avLst/>
          </a:prstGeom>
          <a:noFill/>
          <a:ln>
            <a:noFill/>
          </a:ln>
        </p:spPr>
        <p:txBody>
          <a:bodyPr anchorCtr="0" anchor="b" bIns="34275" lIns="34275" spcFirstLastPara="1" rIns="34275" wrap="square" tIns="34275">
            <a:normAutofit/>
          </a:bodyPr>
          <a:lstStyle>
            <a:lvl1pPr lvl="0" algn="l">
              <a:lnSpc>
                <a:spcPct val="90000"/>
              </a:lnSpc>
              <a:spcBef>
                <a:spcPts val="0"/>
              </a:spcBef>
              <a:spcAft>
                <a:spcPts val="0"/>
              </a:spcAft>
              <a:buClr>
                <a:srgbClr val="000000"/>
              </a:buClr>
              <a:buSzPts val="2400"/>
              <a:buFont typeface="Calibri"/>
              <a:buNone/>
              <a:defRPr sz="2400"/>
            </a:lvl1pPr>
            <a:lvl2pPr lvl="1" algn="l">
              <a:lnSpc>
                <a:spcPct val="90000"/>
              </a:lnSpc>
              <a:spcBef>
                <a:spcPts val="0"/>
              </a:spcBef>
              <a:spcAft>
                <a:spcPts val="0"/>
              </a:spcAft>
              <a:buClr>
                <a:srgbClr val="000000"/>
              </a:buClr>
              <a:buSzPts val="1400"/>
              <a:buNone/>
              <a:defRPr/>
            </a:lvl2pPr>
            <a:lvl3pPr lvl="2" algn="l">
              <a:lnSpc>
                <a:spcPct val="90000"/>
              </a:lnSpc>
              <a:spcBef>
                <a:spcPts val="0"/>
              </a:spcBef>
              <a:spcAft>
                <a:spcPts val="0"/>
              </a:spcAft>
              <a:buClr>
                <a:srgbClr val="000000"/>
              </a:buClr>
              <a:buSzPts val="1400"/>
              <a:buNone/>
              <a:defRPr/>
            </a:lvl3pPr>
            <a:lvl4pPr lvl="3" algn="l">
              <a:lnSpc>
                <a:spcPct val="90000"/>
              </a:lnSpc>
              <a:spcBef>
                <a:spcPts val="0"/>
              </a:spcBef>
              <a:spcAft>
                <a:spcPts val="0"/>
              </a:spcAft>
              <a:buClr>
                <a:srgbClr val="000000"/>
              </a:buClr>
              <a:buSzPts val="1400"/>
              <a:buNone/>
              <a:defRPr/>
            </a:lvl4pPr>
            <a:lvl5pPr lvl="4" algn="l">
              <a:lnSpc>
                <a:spcPct val="90000"/>
              </a:lnSpc>
              <a:spcBef>
                <a:spcPts val="0"/>
              </a:spcBef>
              <a:spcAft>
                <a:spcPts val="0"/>
              </a:spcAft>
              <a:buClr>
                <a:srgbClr val="000000"/>
              </a:buClr>
              <a:buSzPts val="1400"/>
              <a:buNone/>
              <a:defRPr/>
            </a:lvl5pPr>
            <a:lvl6pPr lvl="5" algn="l">
              <a:lnSpc>
                <a:spcPct val="90000"/>
              </a:lnSpc>
              <a:spcBef>
                <a:spcPts val="0"/>
              </a:spcBef>
              <a:spcAft>
                <a:spcPts val="0"/>
              </a:spcAft>
              <a:buClr>
                <a:srgbClr val="000000"/>
              </a:buClr>
              <a:buSzPts val="1400"/>
              <a:buNone/>
              <a:defRPr/>
            </a:lvl6pPr>
            <a:lvl7pPr lvl="6" algn="l">
              <a:lnSpc>
                <a:spcPct val="90000"/>
              </a:lnSpc>
              <a:spcBef>
                <a:spcPts val="0"/>
              </a:spcBef>
              <a:spcAft>
                <a:spcPts val="0"/>
              </a:spcAft>
              <a:buClr>
                <a:srgbClr val="000000"/>
              </a:buClr>
              <a:buSzPts val="1400"/>
              <a:buNone/>
              <a:defRPr/>
            </a:lvl7pPr>
            <a:lvl8pPr lvl="7" algn="l">
              <a:lnSpc>
                <a:spcPct val="90000"/>
              </a:lnSpc>
              <a:spcBef>
                <a:spcPts val="0"/>
              </a:spcBef>
              <a:spcAft>
                <a:spcPts val="0"/>
              </a:spcAft>
              <a:buClr>
                <a:srgbClr val="000000"/>
              </a:buClr>
              <a:buSzPts val="1400"/>
              <a:buNone/>
              <a:defRPr/>
            </a:lvl8pPr>
            <a:lvl9pPr lvl="8" algn="l">
              <a:lnSpc>
                <a:spcPct val="90000"/>
              </a:lnSpc>
              <a:spcBef>
                <a:spcPts val="0"/>
              </a:spcBef>
              <a:spcAft>
                <a:spcPts val="0"/>
              </a:spcAft>
              <a:buClr>
                <a:srgbClr val="000000"/>
              </a:buClr>
              <a:buSzPts val="1400"/>
              <a:buNone/>
              <a:defRPr/>
            </a:lvl9pPr>
          </a:lstStyle>
          <a:p/>
        </p:txBody>
      </p:sp>
      <p:sp>
        <p:nvSpPr>
          <p:cNvPr id="464" name="Google Shape;464;p126"/>
          <p:cNvSpPr txBox="1"/>
          <p:nvPr>
            <p:ph idx="1" type="body"/>
          </p:nvPr>
        </p:nvSpPr>
        <p:spPr>
          <a:xfrm>
            <a:off x="3887390" y="740569"/>
            <a:ext cx="4629300" cy="3655200"/>
          </a:xfrm>
          <a:prstGeom prst="rect">
            <a:avLst/>
          </a:prstGeom>
          <a:noFill/>
          <a:ln>
            <a:noFill/>
          </a:ln>
        </p:spPr>
        <p:txBody>
          <a:bodyPr anchorCtr="0" anchor="t" bIns="34275" lIns="34275" spcFirstLastPara="1" rIns="34275" wrap="square" tIns="34275">
            <a:normAutofit/>
          </a:bodyPr>
          <a:lstStyle>
            <a:lvl1pPr indent="-381000" lvl="0" marL="457200" algn="l">
              <a:lnSpc>
                <a:spcPct val="90000"/>
              </a:lnSpc>
              <a:spcBef>
                <a:spcPts val="800"/>
              </a:spcBef>
              <a:spcAft>
                <a:spcPts val="0"/>
              </a:spcAft>
              <a:buClr>
                <a:srgbClr val="000000"/>
              </a:buClr>
              <a:buSzPts val="2400"/>
              <a:buChar char="•"/>
              <a:defRPr sz="2400"/>
            </a:lvl1pPr>
            <a:lvl2pPr indent="-381000" lvl="1" marL="914400" algn="l">
              <a:lnSpc>
                <a:spcPct val="90000"/>
              </a:lnSpc>
              <a:spcBef>
                <a:spcPts val="800"/>
              </a:spcBef>
              <a:spcAft>
                <a:spcPts val="0"/>
              </a:spcAft>
              <a:buClr>
                <a:srgbClr val="000000"/>
              </a:buClr>
              <a:buSzPts val="2400"/>
              <a:buChar char="•"/>
              <a:defRPr sz="2400"/>
            </a:lvl2pPr>
            <a:lvl3pPr indent="-381000" lvl="2" marL="1371600" algn="l">
              <a:lnSpc>
                <a:spcPct val="90000"/>
              </a:lnSpc>
              <a:spcBef>
                <a:spcPts val="800"/>
              </a:spcBef>
              <a:spcAft>
                <a:spcPts val="0"/>
              </a:spcAft>
              <a:buClr>
                <a:srgbClr val="000000"/>
              </a:buClr>
              <a:buSzPts val="2400"/>
              <a:buChar char="•"/>
              <a:defRPr sz="2400"/>
            </a:lvl3pPr>
            <a:lvl4pPr indent="-381000" lvl="3" marL="1828800" algn="l">
              <a:lnSpc>
                <a:spcPct val="90000"/>
              </a:lnSpc>
              <a:spcBef>
                <a:spcPts val="800"/>
              </a:spcBef>
              <a:spcAft>
                <a:spcPts val="0"/>
              </a:spcAft>
              <a:buClr>
                <a:srgbClr val="000000"/>
              </a:buClr>
              <a:buSzPts val="2400"/>
              <a:buChar char="•"/>
              <a:defRPr sz="2400"/>
            </a:lvl4pPr>
            <a:lvl5pPr indent="-381000" lvl="4" marL="2286000" algn="l">
              <a:lnSpc>
                <a:spcPct val="90000"/>
              </a:lnSpc>
              <a:spcBef>
                <a:spcPts val="800"/>
              </a:spcBef>
              <a:spcAft>
                <a:spcPts val="0"/>
              </a:spcAft>
              <a:buClr>
                <a:srgbClr val="000000"/>
              </a:buClr>
              <a:buSzPts val="2400"/>
              <a:buChar char="•"/>
              <a:defRPr sz="2400"/>
            </a:lvl5pPr>
            <a:lvl6pPr indent="-317500" lvl="5" marL="2743200" algn="l">
              <a:lnSpc>
                <a:spcPct val="90000"/>
              </a:lnSpc>
              <a:spcBef>
                <a:spcPts val="800"/>
              </a:spcBef>
              <a:spcAft>
                <a:spcPts val="0"/>
              </a:spcAft>
              <a:buClr>
                <a:srgbClr val="000000"/>
              </a:buClr>
              <a:buSzPts val="1400"/>
              <a:buChar char="•"/>
              <a:defRPr/>
            </a:lvl6pPr>
            <a:lvl7pPr indent="-317500" lvl="6" marL="3200400" algn="l">
              <a:lnSpc>
                <a:spcPct val="90000"/>
              </a:lnSpc>
              <a:spcBef>
                <a:spcPts val="800"/>
              </a:spcBef>
              <a:spcAft>
                <a:spcPts val="0"/>
              </a:spcAft>
              <a:buClr>
                <a:srgbClr val="000000"/>
              </a:buClr>
              <a:buSzPts val="1400"/>
              <a:buChar char="•"/>
              <a:defRPr/>
            </a:lvl7pPr>
            <a:lvl8pPr indent="-317500" lvl="7" marL="3657600" algn="l">
              <a:lnSpc>
                <a:spcPct val="90000"/>
              </a:lnSpc>
              <a:spcBef>
                <a:spcPts val="800"/>
              </a:spcBef>
              <a:spcAft>
                <a:spcPts val="0"/>
              </a:spcAft>
              <a:buClr>
                <a:srgbClr val="000000"/>
              </a:buClr>
              <a:buSzPts val="1400"/>
              <a:buChar char="•"/>
              <a:defRPr/>
            </a:lvl8pPr>
            <a:lvl9pPr indent="-317500" lvl="8" marL="4114800" algn="l">
              <a:lnSpc>
                <a:spcPct val="90000"/>
              </a:lnSpc>
              <a:spcBef>
                <a:spcPts val="800"/>
              </a:spcBef>
              <a:spcAft>
                <a:spcPts val="0"/>
              </a:spcAft>
              <a:buClr>
                <a:srgbClr val="000000"/>
              </a:buClr>
              <a:buSzPts val="1400"/>
              <a:buChar char="•"/>
              <a:defRPr/>
            </a:lvl9pPr>
          </a:lstStyle>
          <a:p/>
        </p:txBody>
      </p:sp>
      <p:sp>
        <p:nvSpPr>
          <p:cNvPr id="465" name="Google Shape;465;p126"/>
          <p:cNvSpPr txBox="1"/>
          <p:nvPr>
            <p:ph idx="2" type="body"/>
          </p:nvPr>
        </p:nvSpPr>
        <p:spPr>
          <a:xfrm>
            <a:off x="629840" y="1543050"/>
            <a:ext cx="2949000" cy="2858700"/>
          </a:xfrm>
          <a:prstGeom prst="rect">
            <a:avLst/>
          </a:prstGeom>
          <a:noFill/>
          <a:ln>
            <a:noFill/>
          </a:ln>
        </p:spPr>
        <p:txBody>
          <a:bodyPr anchorCtr="0" anchor="t" bIns="34275" lIns="34275" spcFirstLastPara="1" rIns="34275" wrap="square" tIns="34275">
            <a:normAutofit/>
          </a:bodyPr>
          <a:lstStyle>
            <a:lvl1pPr indent="-317500" lvl="0" marL="457200" algn="l">
              <a:lnSpc>
                <a:spcPct val="90000"/>
              </a:lnSpc>
              <a:spcBef>
                <a:spcPts val="800"/>
              </a:spcBef>
              <a:spcAft>
                <a:spcPts val="0"/>
              </a:spcAft>
              <a:buClr>
                <a:srgbClr val="000000"/>
              </a:buClr>
              <a:buSzPts val="1400"/>
              <a:buChar char="•"/>
              <a:defRPr/>
            </a:lvl1pPr>
            <a:lvl2pPr indent="-317500" lvl="1" marL="914400" algn="l">
              <a:lnSpc>
                <a:spcPct val="90000"/>
              </a:lnSpc>
              <a:spcBef>
                <a:spcPts val="800"/>
              </a:spcBef>
              <a:spcAft>
                <a:spcPts val="0"/>
              </a:spcAft>
              <a:buClr>
                <a:srgbClr val="000000"/>
              </a:buClr>
              <a:buSzPts val="1400"/>
              <a:buChar char="•"/>
              <a:defRPr/>
            </a:lvl2pPr>
            <a:lvl3pPr indent="-317500" lvl="2" marL="1371600" algn="l">
              <a:lnSpc>
                <a:spcPct val="90000"/>
              </a:lnSpc>
              <a:spcBef>
                <a:spcPts val="800"/>
              </a:spcBef>
              <a:spcAft>
                <a:spcPts val="0"/>
              </a:spcAft>
              <a:buClr>
                <a:srgbClr val="000000"/>
              </a:buClr>
              <a:buSzPts val="1400"/>
              <a:buChar char="•"/>
              <a:defRPr/>
            </a:lvl3pPr>
            <a:lvl4pPr indent="-317500" lvl="3" marL="1828800" algn="l">
              <a:lnSpc>
                <a:spcPct val="90000"/>
              </a:lnSpc>
              <a:spcBef>
                <a:spcPts val="800"/>
              </a:spcBef>
              <a:spcAft>
                <a:spcPts val="0"/>
              </a:spcAft>
              <a:buClr>
                <a:srgbClr val="000000"/>
              </a:buClr>
              <a:buSzPts val="1400"/>
              <a:buChar char="•"/>
              <a:defRPr/>
            </a:lvl4pPr>
            <a:lvl5pPr indent="-317500" lvl="4" marL="2286000" algn="l">
              <a:lnSpc>
                <a:spcPct val="90000"/>
              </a:lnSpc>
              <a:spcBef>
                <a:spcPts val="800"/>
              </a:spcBef>
              <a:spcAft>
                <a:spcPts val="0"/>
              </a:spcAft>
              <a:buClr>
                <a:srgbClr val="000000"/>
              </a:buClr>
              <a:buSzPts val="1400"/>
              <a:buChar char="•"/>
              <a:defRPr/>
            </a:lvl5pPr>
            <a:lvl6pPr indent="-317500" lvl="5" marL="2743200" algn="l">
              <a:lnSpc>
                <a:spcPct val="90000"/>
              </a:lnSpc>
              <a:spcBef>
                <a:spcPts val="800"/>
              </a:spcBef>
              <a:spcAft>
                <a:spcPts val="0"/>
              </a:spcAft>
              <a:buClr>
                <a:srgbClr val="000000"/>
              </a:buClr>
              <a:buSzPts val="1400"/>
              <a:buChar char="•"/>
              <a:defRPr/>
            </a:lvl6pPr>
            <a:lvl7pPr indent="-317500" lvl="6" marL="3200400" algn="l">
              <a:lnSpc>
                <a:spcPct val="90000"/>
              </a:lnSpc>
              <a:spcBef>
                <a:spcPts val="800"/>
              </a:spcBef>
              <a:spcAft>
                <a:spcPts val="0"/>
              </a:spcAft>
              <a:buClr>
                <a:srgbClr val="000000"/>
              </a:buClr>
              <a:buSzPts val="1400"/>
              <a:buChar char="•"/>
              <a:defRPr/>
            </a:lvl7pPr>
            <a:lvl8pPr indent="-317500" lvl="7" marL="3657600" algn="l">
              <a:lnSpc>
                <a:spcPct val="90000"/>
              </a:lnSpc>
              <a:spcBef>
                <a:spcPts val="800"/>
              </a:spcBef>
              <a:spcAft>
                <a:spcPts val="0"/>
              </a:spcAft>
              <a:buClr>
                <a:srgbClr val="000000"/>
              </a:buClr>
              <a:buSzPts val="1400"/>
              <a:buChar char="•"/>
              <a:defRPr/>
            </a:lvl8pPr>
            <a:lvl9pPr indent="-317500" lvl="8" marL="4114800" algn="l">
              <a:lnSpc>
                <a:spcPct val="90000"/>
              </a:lnSpc>
              <a:spcBef>
                <a:spcPts val="800"/>
              </a:spcBef>
              <a:spcAft>
                <a:spcPts val="0"/>
              </a:spcAft>
              <a:buClr>
                <a:srgbClr val="000000"/>
              </a:buClr>
              <a:buSzPts val="1400"/>
              <a:buChar char="•"/>
              <a:defRPr/>
            </a:lvl9pPr>
          </a:lstStyle>
          <a:p/>
        </p:txBody>
      </p:sp>
      <p:sp>
        <p:nvSpPr>
          <p:cNvPr id="466" name="Google Shape;466;p126"/>
          <p:cNvSpPr txBox="1"/>
          <p:nvPr>
            <p:ph idx="12" type="sldNum"/>
          </p:nvPr>
        </p:nvSpPr>
        <p:spPr>
          <a:xfrm>
            <a:off x="8321382" y="4803219"/>
            <a:ext cx="194100" cy="207900"/>
          </a:xfrm>
          <a:prstGeom prst="rect">
            <a:avLst/>
          </a:prstGeom>
          <a:noFill/>
          <a:ln>
            <a:noFill/>
          </a:ln>
        </p:spPr>
        <p:txBody>
          <a:bodyPr anchorCtr="0" anchor="ctr" bIns="34275" lIns="34275" spcFirstLastPara="1" rIns="34275" wrap="square" tIns="34275">
            <a:spAutoFit/>
          </a:bodyPr>
          <a:lstStyle>
            <a:lvl1pPr indent="0" lvl="0"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p:cSld name="Picture with Caption">
    <p:spTree>
      <p:nvGrpSpPr>
        <p:cNvPr id="467" name="Shape 467"/>
        <p:cNvGrpSpPr/>
        <p:nvPr/>
      </p:nvGrpSpPr>
      <p:grpSpPr>
        <a:xfrm>
          <a:off x="0" y="0"/>
          <a:ext cx="0" cy="0"/>
          <a:chOff x="0" y="0"/>
          <a:chExt cx="0" cy="0"/>
        </a:xfrm>
      </p:grpSpPr>
      <p:sp>
        <p:nvSpPr>
          <p:cNvPr id="468" name="Google Shape;468;p127"/>
          <p:cNvSpPr txBox="1"/>
          <p:nvPr>
            <p:ph type="title"/>
          </p:nvPr>
        </p:nvSpPr>
        <p:spPr>
          <a:xfrm>
            <a:off x="629840" y="342900"/>
            <a:ext cx="2949000" cy="1200300"/>
          </a:xfrm>
          <a:prstGeom prst="rect">
            <a:avLst/>
          </a:prstGeom>
          <a:noFill/>
          <a:ln>
            <a:noFill/>
          </a:ln>
        </p:spPr>
        <p:txBody>
          <a:bodyPr anchorCtr="0" anchor="b" bIns="34275" lIns="34275" spcFirstLastPara="1" rIns="34275" wrap="square" tIns="34275">
            <a:normAutofit/>
          </a:bodyPr>
          <a:lstStyle>
            <a:lvl1pPr lvl="0" algn="l">
              <a:lnSpc>
                <a:spcPct val="90000"/>
              </a:lnSpc>
              <a:spcBef>
                <a:spcPts val="0"/>
              </a:spcBef>
              <a:spcAft>
                <a:spcPts val="0"/>
              </a:spcAft>
              <a:buClr>
                <a:srgbClr val="000000"/>
              </a:buClr>
              <a:buSzPts val="2400"/>
              <a:buFont typeface="Calibri"/>
              <a:buNone/>
              <a:defRPr sz="2400"/>
            </a:lvl1pPr>
            <a:lvl2pPr lvl="1" algn="l">
              <a:lnSpc>
                <a:spcPct val="90000"/>
              </a:lnSpc>
              <a:spcBef>
                <a:spcPts val="0"/>
              </a:spcBef>
              <a:spcAft>
                <a:spcPts val="0"/>
              </a:spcAft>
              <a:buClr>
                <a:srgbClr val="000000"/>
              </a:buClr>
              <a:buSzPts val="1400"/>
              <a:buNone/>
              <a:defRPr/>
            </a:lvl2pPr>
            <a:lvl3pPr lvl="2" algn="l">
              <a:lnSpc>
                <a:spcPct val="90000"/>
              </a:lnSpc>
              <a:spcBef>
                <a:spcPts val="0"/>
              </a:spcBef>
              <a:spcAft>
                <a:spcPts val="0"/>
              </a:spcAft>
              <a:buClr>
                <a:srgbClr val="000000"/>
              </a:buClr>
              <a:buSzPts val="1400"/>
              <a:buNone/>
              <a:defRPr/>
            </a:lvl3pPr>
            <a:lvl4pPr lvl="3" algn="l">
              <a:lnSpc>
                <a:spcPct val="90000"/>
              </a:lnSpc>
              <a:spcBef>
                <a:spcPts val="0"/>
              </a:spcBef>
              <a:spcAft>
                <a:spcPts val="0"/>
              </a:spcAft>
              <a:buClr>
                <a:srgbClr val="000000"/>
              </a:buClr>
              <a:buSzPts val="1400"/>
              <a:buNone/>
              <a:defRPr/>
            </a:lvl4pPr>
            <a:lvl5pPr lvl="4" algn="l">
              <a:lnSpc>
                <a:spcPct val="90000"/>
              </a:lnSpc>
              <a:spcBef>
                <a:spcPts val="0"/>
              </a:spcBef>
              <a:spcAft>
                <a:spcPts val="0"/>
              </a:spcAft>
              <a:buClr>
                <a:srgbClr val="000000"/>
              </a:buClr>
              <a:buSzPts val="1400"/>
              <a:buNone/>
              <a:defRPr/>
            </a:lvl5pPr>
            <a:lvl6pPr lvl="5" algn="l">
              <a:lnSpc>
                <a:spcPct val="90000"/>
              </a:lnSpc>
              <a:spcBef>
                <a:spcPts val="0"/>
              </a:spcBef>
              <a:spcAft>
                <a:spcPts val="0"/>
              </a:spcAft>
              <a:buClr>
                <a:srgbClr val="000000"/>
              </a:buClr>
              <a:buSzPts val="1400"/>
              <a:buNone/>
              <a:defRPr/>
            </a:lvl6pPr>
            <a:lvl7pPr lvl="6" algn="l">
              <a:lnSpc>
                <a:spcPct val="90000"/>
              </a:lnSpc>
              <a:spcBef>
                <a:spcPts val="0"/>
              </a:spcBef>
              <a:spcAft>
                <a:spcPts val="0"/>
              </a:spcAft>
              <a:buClr>
                <a:srgbClr val="000000"/>
              </a:buClr>
              <a:buSzPts val="1400"/>
              <a:buNone/>
              <a:defRPr/>
            </a:lvl7pPr>
            <a:lvl8pPr lvl="7" algn="l">
              <a:lnSpc>
                <a:spcPct val="90000"/>
              </a:lnSpc>
              <a:spcBef>
                <a:spcPts val="0"/>
              </a:spcBef>
              <a:spcAft>
                <a:spcPts val="0"/>
              </a:spcAft>
              <a:buClr>
                <a:srgbClr val="000000"/>
              </a:buClr>
              <a:buSzPts val="1400"/>
              <a:buNone/>
              <a:defRPr/>
            </a:lvl8pPr>
            <a:lvl9pPr lvl="8" algn="l">
              <a:lnSpc>
                <a:spcPct val="90000"/>
              </a:lnSpc>
              <a:spcBef>
                <a:spcPts val="0"/>
              </a:spcBef>
              <a:spcAft>
                <a:spcPts val="0"/>
              </a:spcAft>
              <a:buClr>
                <a:srgbClr val="000000"/>
              </a:buClr>
              <a:buSzPts val="1400"/>
              <a:buNone/>
              <a:defRPr/>
            </a:lvl9pPr>
          </a:lstStyle>
          <a:p/>
        </p:txBody>
      </p:sp>
      <p:sp>
        <p:nvSpPr>
          <p:cNvPr id="469" name="Google Shape;469;p127"/>
          <p:cNvSpPr/>
          <p:nvPr>
            <p:ph idx="2" type="pic"/>
          </p:nvPr>
        </p:nvSpPr>
        <p:spPr>
          <a:xfrm>
            <a:off x="3887390" y="740569"/>
            <a:ext cx="4629300" cy="3655200"/>
          </a:xfrm>
          <a:prstGeom prst="rect">
            <a:avLst/>
          </a:prstGeom>
          <a:noFill/>
          <a:ln>
            <a:noFill/>
          </a:ln>
        </p:spPr>
      </p:sp>
      <p:sp>
        <p:nvSpPr>
          <p:cNvPr id="470" name="Google Shape;470;p127"/>
          <p:cNvSpPr txBox="1"/>
          <p:nvPr>
            <p:ph idx="1" type="body"/>
          </p:nvPr>
        </p:nvSpPr>
        <p:spPr>
          <a:xfrm>
            <a:off x="629840" y="1543050"/>
            <a:ext cx="2949000" cy="2858700"/>
          </a:xfrm>
          <a:prstGeom prst="rect">
            <a:avLst/>
          </a:prstGeom>
          <a:noFill/>
          <a:ln>
            <a:noFill/>
          </a:ln>
        </p:spPr>
        <p:txBody>
          <a:bodyPr anchorCtr="0" anchor="t" bIns="34275" lIns="34275" spcFirstLastPara="1" rIns="34275" wrap="square" tIns="34275">
            <a:normAutofit/>
          </a:bodyPr>
          <a:lstStyle>
            <a:lvl1pPr indent="-228600" lvl="0" marL="457200" algn="l">
              <a:lnSpc>
                <a:spcPct val="90000"/>
              </a:lnSpc>
              <a:spcBef>
                <a:spcPts val="800"/>
              </a:spcBef>
              <a:spcAft>
                <a:spcPts val="0"/>
              </a:spcAft>
              <a:buClr>
                <a:srgbClr val="000000"/>
              </a:buClr>
              <a:buSzPts val="1200"/>
              <a:buFont typeface="Calibri"/>
              <a:buNone/>
              <a:defRPr sz="1200"/>
            </a:lvl1pPr>
            <a:lvl2pPr indent="-228600" lvl="1" marL="914400" algn="l">
              <a:lnSpc>
                <a:spcPct val="90000"/>
              </a:lnSpc>
              <a:spcBef>
                <a:spcPts val="800"/>
              </a:spcBef>
              <a:spcAft>
                <a:spcPts val="0"/>
              </a:spcAft>
              <a:buClr>
                <a:srgbClr val="000000"/>
              </a:buClr>
              <a:buSzPts val="1200"/>
              <a:buFont typeface="Calibri"/>
              <a:buNone/>
              <a:defRPr sz="1200"/>
            </a:lvl2pPr>
            <a:lvl3pPr indent="-228600" lvl="2" marL="1371600" algn="l">
              <a:lnSpc>
                <a:spcPct val="90000"/>
              </a:lnSpc>
              <a:spcBef>
                <a:spcPts val="800"/>
              </a:spcBef>
              <a:spcAft>
                <a:spcPts val="0"/>
              </a:spcAft>
              <a:buClr>
                <a:srgbClr val="000000"/>
              </a:buClr>
              <a:buSzPts val="1200"/>
              <a:buFont typeface="Calibri"/>
              <a:buNone/>
              <a:defRPr sz="1200"/>
            </a:lvl3pPr>
            <a:lvl4pPr indent="-228600" lvl="3" marL="1828800" algn="l">
              <a:lnSpc>
                <a:spcPct val="90000"/>
              </a:lnSpc>
              <a:spcBef>
                <a:spcPts val="800"/>
              </a:spcBef>
              <a:spcAft>
                <a:spcPts val="0"/>
              </a:spcAft>
              <a:buClr>
                <a:srgbClr val="000000"/>
              </a:buClr>
              <a:buSzPts val="1200"/>
              <a:buFont typeface="Calibri"/>
              <a:buNone/>
              <a:defRPr sz="1200"/>
            </a:lvl4pPr>
            <a:lvl5pPr indent="-228600" lvl="4" marL="2286000" algn="l">
              <a:lnSpc>
                <a:spcPct val="90000"/>
              </a:lnSpc>
              <a:spcBef>
                <a:spcPts val="800"/>
              </a:spcBef>
              <a:spcAft>
                <a:spcPts val="0"/>
              </a:spcAft>
              <a:buClr>
                <a:srgbClr val="000000"/>
              </a:buClr>
              <a:buSzPts val="1200"/>
              <a:buFont typeface="Calibri"/>
              <a:buNone/>
              <a:defRPr sz="1200"/>
            </a:lvl5pPr>
            <a:lvl6pPr indent="-317500" lvl="5" marL="2743200" algn="l">
              <a:lnSpc>
                <a:spcPct val="90000"/>
              </a:lnSpc>
              <a:spcBef>
                <a:spcPts val="800"/>
              </a:spcBef>
              <a:spcAft>
                <a:spcPts val="0"/>
              </a:spcAft>
              <a:buClr>
                <a:srgbClr val="000000"/>
              </a:buClr>
              <a:buSzPts val="1400"/>
              <a:buChar char="•"/>
              <a:defRPr/>
            </a:lvl6pPr>
            <a:lvl7pPr indent="-317500" lvl="6" marL="3200400" algn="l">
              <a:lnSpc>
                <a:spcPct val="90000"/>
              </a:lnSpc>
              <a:spcBef>
                <a:spcPts val="800"/>
              </a:spcBef>
              <a:spcAft>
                <a:spcPts val="0"/>
              </a:spcAft>
              <a:buClr>
                <a:srgbClr val="000000"/>
              </a:buClr>
              <a:buSzPts val="1400"/>
              <a:buChar char="•"/>
              <a:defRPr/>
            </a:lvl7pPr>
            <a:lvl8pPr indent="-317500" lvl="7" marL="3657600" algn="l">
              <a:lnSpc>
                <a:spcPct val="90000"/>
              </a:lnSpc>
              <a:spcBef>
                <a:spcPts val="800"/>
              </a:spcBef>
              <a:spcAft>
                <a:spcPts val="0"/>
              </a:spcAft>
              <a:buClr>
                <a:srgbClr val="000000"/>
              </a:buClr>
              <a:buSzPts val="1400"/>
              <a:buChar char="•"/>
              <a:defRPr/>
            </a:lvl8pPr>
            <a:lvl9pPr indent="-317500" lvl="8" marL="4114800" algn="l">
              <a:lnSpc>
                <a:spcPct val="90000"/>
              </a:lnSpc>
              <a:spcBef>
                <a:spcPts val="800"/>
              </a:spcBef>
              <a:spcAft>
                <a:spcPts val="0"/>
              </a:spcAft>
              <a:buClr>
                <a:srgbClr val="000000"/>
              </a:buClr>
              <a:buSzPts val="1400"/>
              <a:buChar char="•"/>
              <a:defRPr/>
            </a:lvl9pPr>
          </a:lstStyle>
          <a:p/>
        </p:txBody>
      </p:sp>
      <p:sp>
        <p:nvSpPr>
          <p:cNvPr id="471" name="Google Shape;471;p127"/>
          <p:cNvSpPr txBox="1"/>
          <p:nvPr>
            <p:ph idx="12" type="sldNum"/>
          </p:nvPr>
        </p:nvSpPr>
        <p:spPr>
          <a:xfrm>
            <a:off x="8321382" y="4803219"/>
            <a:ext cx="194100" cy="207900"/>
          </a:xfrm>
          <a:prstGeom prst="rect">
            <a:avLst/>
          </a:prstGeom>
          <a:noFill/>
          <a:ln>
            <a:noFill/>
          </a:ln>
        </p:spPr>
        <p:txBody>
          <a:bodyPr anchorCtr="0" anchor="ctr" bIns="34275" lIns="34275" spcFirstLastPara="1" rIns="34275" wrap="square" tIns="34275">
            <a:spAutoFit/>
          </a:bodyPr>
          <a:lstStyle>
            <a:lvl1pPr indent="0" lvl="0"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472" name="Shape 472"/>
        <p:cNvGrpSpPr/>
        <p:nvPr/>
      </p:nvGrpSpPr>
      <p:grpSpPr>
        <a:xfrm>
          <a:off x="0" y="0"/>
          <a:ext cx="0" cy="0"/>
          <a:chOff x="0" y="0"/>
          <a:chExt cx="0" cy="0"/>
        </a:xfrm>
      </p:grpSpPr>
      <p:sp>
        <p:nvSpPr>
          <p:cNvPr id="473" name="Google Shape;473;p128"/>
          <p:cNvSpPr txBox="1"/>
          <p:nvPr>
            <p:ph idx="12" type="sldNum"/>
          </p:nvPr>
        </p:nvSpPr>
        <p:spPr>
          <a:xfrm>
            <a:off x="4419600" y="4629150"/>
            <a:ext cx="2133600" cy="207900"/>
          </a:xfrm>
          <a:prstGeom prst="rect">
            <a:avLst/>
          </a:prstGeom>
          <a:noFill/>
          <a:ln>
            <a:noFill/>
          </a:ln>
        </p:spPr>
        <p:txBody>
          <a:bodyPr anchorCtr="0" anchor="ctr" bIns="34275" lIns="34275" spcFirstLastPara="1" rIns="34275" wrap="square" tIns="34275">
            <a:spAutoFit/>
          </a:bodyPr>
          <a:lstStyle>
            <a:lvl1pPr indent="0" lvl="0"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 Header 2">
    <p:spTree>
      <p:nvGrpSpPr>
        <p:cNvPr id="474" name="Shape 474"/>
        <p:cNvGrpSpPr/>
        <p:nvPr/>
      </p:nvGrpSpPr>
      <p:grpSpPr>
        <a:xfrm>
          <a:off x="0" y="0"/>
          <a:ext cx="0" cy="0"/>
          <a:chOff x="0" y="0"/>
          <a:chExt cx="0" cy="0"/>
        </a:xfrm>
      </p:grpSpPr>
      <p:sp>
        <p:nvSpPr>
          <p:cNvPr id="475" name="Google Shape;475;p129"/>
          <p:cNvSpPr txBox="1"/>
          <p:nvPr>
            <p:ph idx="12" type="sldNum"/>
          </p:nvPr>
        </p:nvSpPr>
        <p:spPr>
          <a:xfrm>
            <a:off x="4419600" y="4629150"/>
            <a:ext cx="2133600" cy="207900"/>
          </a:xfrm>
          <a:prstGeom prst="rect">
            <a:avLst/>
          </a:prstGeom>
          <a:noFill/>
          <a:ln>
            <a:noFill/>
          </a:ln>
        </p:spPr>
        <p:txBody>
          <a:bodyPr anchorCtr="0" anchor="ctr" bIns="34275" lIns="34275" spcFirstLastPara="1" rIns="34275" wrap="square" tIns="34275">
            <a:spAutoFit/>
          </a:bodyPr>
          <a:lstStyle>
            <a:lvl1pPr indent="0" lvl="0"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2">
    <p:spTree>
      <p:nvGrpSpPr>
        <p:cNvPr id="476" name="Shape 476"/>
        <p:cNvGrpSpPr/>
        <p:nvPr/>
      </p:nvGrpSpPr>
      <p:grpSpPr>
        <a:xfrm>
          <a:off x="0" y="0"/>
          <a:ext cx="0" cy="0"/>
          <a:chOff x="0" y="0"/>
          <a:chExt cx="0" cy="0"/>
        </a:xfrm>
      </p:grpSpPr>
      <p:sp>
        <p:nvSpPr>
          <p:cNvPr id="477" name="Google Shape;477;p130"/>
          <p:cNvSpPr txBox="1"/>
          <p:nvPr>
            <p:ph idx="12" type="sldNum"/>
          </p:nvPr>
        </p:nvSpPr>
        <p:spPr>
          <a:xfrm>
            <a:off x="4419600" y="4629150"/>
            <a:ext cx="2133600" cy="207900"/>
          </a:xfrm>
          <a:prstGeom prst="rect">
            <a:avLst/>
          </a:prstGeom>
          <a:noFill/>
          <a:ln>
            <a:noFill/>
          </a:ln>
        </p:spPr>
        <p:txBody>
          <a:bodyPr anchorCtr="0" anchor="ctr" bIns="34275" lIns="34275" spcFirstLastPara="1" rIns="34275" wrap="square" tIns="34275">
            <a:spAutoFit/>
          </a:bodyPr>
          <a:lstStyle>
            <a:lvl1pPr indent="0" lvl="0"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p:cSld name="Comparison 2">
    <p:spTree>
      <p:nvGrpSpPr>
        <p:cNvPr id="478" name="Shape 478"/>
        <p:cNvGrpSpPr/>
        <p:nvPr/>
      </p:nvGrpSpPr>
      <p:grpSpPr>
        <a:xfrm>
          <a:off x="0" y="0"/>
          <a:ext cx="0" cy="0"/>
          <a:chOff x="0" y="0"/>
          <a:chExt cx="0" cy="0"/>
        </a:xfrm>
      </p:grpSpPr>
      <p:sp>
        <p:nvSpPr>
          <p:cNvPr id="479" name="Google Shape;479;p131"/>
          <p:cNvSpPr txBox="1"/>
          <p:nvPr>
            <p:ph idx="12" type="sldNum"/>
          </p:nvPr>
        </p:nvSpPr>
        <p:spPr>
          <a:xfrm>
            <a:off x="4419600" y="4629150"/>
            <a:ext cx="2133600" cy="207900"/>
          </a:xfrm>
          <a:prstGeom prst="rect">
            <a:avLst/>
          </a:prstGeom>
          <a:noFill/>
          <a:ln>
            <a:noFill/>
          </a:ln>
        </p:spPr>
        <p:txBody>
          <a:bodyPr anchorCtr="0" anchor="ctr" bIns="34275" lIns="34275" spcFirstLastPara="1" rIns="34275" wrap="square" tIns="34275">
            <a:spAutoFit/>
          </a:bodyPr>
          <a:lstStyle>
            <a:lvl1pPr indent="0" lvl="0"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2">
    <p:spTree>
      <p:nvGrpSpPr>
        <p:cNvPr id="480" name="Shape 480"/>
        <p:cNvGrpSpPr/>
        <p:nvPr/>
      </p:nvGrpSpPr>
      <p:grpSpPr>
        <a:xfrm>
          <a:off x="0" y="0"/>
          <a:ext cx="0" cy="0"/>
          <a:chOff x="0" y="0"/>
          <a:chExt cx="0" cy="0"/>
        </a:xfrm>
      </p:grpSpPr>
      <p:sp>
        <p:nvSpPr>
          <p:cNvPr id="481" name="Google Shape;481;p132"/>
          <p:cNvSpPr txBox="1"/>
          <p:nvPr>
            <p:ph idx="12" type="sldNum"/>
          </p:nvPr>
        </p:nvSpPr>
        <p:spPr>
          <a:xfrm>
            <a:off x="4419600" y="4629150"/>
            <a:ext cx="2133600" cy="207900"/>
          </a:xfrm>
          <a:prstGeom prst="rect">
            <a:avLst/>
          </a:prstGeom>
          <a:noFill/>
          <a:ln>
            <a:noFill/>
          </a:ln>
        </p:spPr>
        <p:txBody>
          <a:bodyPr anchorCtr="0" anchor="ctr" bIns="34275" lIns="34275" spcFirstLastPara="1" rIns="34275" wrap="square" tIns="34275">
            <a:spAutoFit/>
          </a:bodyPr>
          <a:lstStyle>
            <a:lvl1pPr indent="0" lvl="0"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spTree>
      <p:nvGrpSpPr>
        <p:cNvPr id="482" name="Shape 482"/>
        <p:cNvGrpSpPr/>
        <p:nvPr/>
      </p:nvGrpSpPr>
      <p:grpSpPr>
        <a:xfrm>
          <a:off x="0" y="0"/>
          <a:ext cx="0" cy="0"/>
          <a:chOff x="0" y="0"/>
          <a:chExt cx="0" cy="0"/>
        </a:xfrm>
      </p:grpSpPr>
      <p:sp>
        <p:nvSpPr>
          <p:cNvPr id="483" name="Google Shape;483;p133"/>
          <p:cNvSpPr txBox="1"/>
          <p:nvPr>
            <p:ph idx="12" type="sldNum"/>
          </p:nvPr>
        </p:nvSpPr>
        <p:spPr>
          <a:xfrm>
            <a:off x="4419600" y="4629150"/>
            <a:ext cx="2133600" cy="207900"/>
          </a:xfrm>
          <a:prstGeom prst="rect">
            <a:avLst/>
          </a:prstGeom>
          <a:noFill/>
          <a:ln>
            <a:noFill/>
          </a:ln>
        </p:spPr>
        <p:txBody>
          <a:bodyPr anchorCtr="0" anchor="ctr" bIns="34275" lIns="34275" spcFirstLastPara="1" rIns="34275" wrap="square" tIns="34275">
            <a:spAutoFit/>
          </a:bodyPr>
          <a:lstStyle>
            <a:lvl1pPr indent="0" lvl="0"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p:cSld name="Content with Caption 2">
    <p:spTree>
      <p:nvGrpSpPr>
        <p:cNvPr id="484" name="Shape 484"/>
        <p:cNvGrpSpPr/>
        <p:nvPr/>
      </p:nvGrpSpPr>
      <p:grpSpPr>
        <a:xfrm>
          <a:off x="0" y="0"/>
          <a:ext cx="0" cy="0"/>
          <a:chOff x="0" y="0"/>
          <a:chExt cx="0" cy="0"/>
        </a:xfrm>
      </p:grpSpPr>
      <p:sp>
        <p:nvSpPr>
          <p:cNvPr id="485" name="Google Shape;485;p134"/>
          <p:cNvSpPr txBox="1"/>
          <p:nvPr>
            <p:ph idx="12" type="sldNum"/>
          </p:nvPr>
        </p:nvSpPr>
        <p:spPr>
          <a:xfrm>
            <a:off x="4419600" y="4629150"/>
            <a:ext cx="2133600" cy="207900"/>
          </a:xfrm>
          <a:prstGeom prst="rect">
            <a:avLst/>
          </a:prstGeom>
          <a:noFill/>
          <a:ln>
            <a:noFill/>
          </a:ln>
        </p:spPr>
        <p:txBody>
          <a:bodyPr anchorCtr="0" anchor="ctr" bIns="34275" lIns="34275" spcFirstLastPara="1" rIns="34275" wrap="square" tIns="34275">
            <a:spAutoFit/>
          </a:bodyPr>
          <a:lstStyle>
            <a:lvl1pPr indent="0" lvl="0"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p:cSld name="Picture with Caption 2">
    <p:spTree>
      <p:nvGrpSpPr>
        <p:cNvPr id="486" name="Shape 486"/>
        <p:cNvGrpSpPr/>
        <p:nvPr/>
      </p:nvGrpSpPr>
      <p:grpSpPr>
        <a:xfrm>
          <a:off x="0" y="0"/>
          <a:ext cx="0" cy="0"/>
          <a:chOff x="0" y="0"/>
          <a:chExt cx="0" cy="0"/>
        </a:xfrm>
      </p:grpSpPr>
      <p:sp>
        <p:nvSpPr>
          <p:cNvPr id="487" name="Google Shape;487;p135"/>
          <p:cNvSpPr txBox="1"/>
          <p:nvPr>
            <p:ph idx="12" type="sldNum"/>
          </p:nvPr>
        </p:nvSpPr>
        <p:spPr>
          <a:xfrm>
            <a:off x="4419600" y="4629150"/>
            <a:ext cx="2133600" cy="207900"/>
          </a:xfrm>
          <a:prstGeom prst="rect">
            <a:avLst/>
          </a:prstGeom>
          <a:noFill/>
          <a:ln>
            <a:noFill/>
          </a:ln>
        </p:spPr>
        <p:txBody>
          <a:bodyPr anchorCtr="0" anchor="ctr" bIns="34275" lIns="34275" spcFirstLastPara="1" rIns="34275" wrap="square" tIns="34275">
            <a:spAutoFit/>
          </a:bodyPr>
          <a:lstStyle>
            <a:lvl1pPr indent="0" lvl="0"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p:cSld name="Title and Vertical Text">
    <p:spTree>
      <p:nvGrpSpPr>
        <p:cNvPr id="488" name="Shape 488"/>
        <p:cNvGrpSpPr/>
        <p:nvPr/>
      </p:nvGrpSpPr>
      <p:grpSpPr>
        <a:xfrm>
          <a:off x="0" y="0"/>
          <a:ext cx="0" cy="0"/>
          <a:chOff x="0" y="0"/>
          <a:chExt cx="0" cy="0"/>
        </a:xfrm>
      </p:grpSpPr>
      <p:sp>
        <p:nvSpPr>
          <p:cNvPr id="489" name="Google Shape;489;p136"/>
          <p:cNvSpPr txBox="1"/>
          <p:nvPr>
            <p:ph idx="12" type="sldNum"/>
          </p:nvPr>
        </p:nvSpPr>
        <p:spPr>
          <a:xfrm>
            <a:off x="4419600" y="4629150"/>
            <a:ext cx="2133600" cy="207900"/>
          </a:xfrm>
          <a:prstGeom prst="rect">
            <a:avLst/>
          </a:prstGeom>
          <a:noFill/>
          <a:ln>
            <a:noFill/>
          </a:ln>
        </p:spPr>
        <p:txBody>
          <a:bodyPr anchorCtr="0" anchor="ctr" bIns="34275" lIns="34275" spcFirstLastPara="1" rIns="34275" wrap="square" tIns="34275">
            <a:spAutoFit/>
          </a:bodyPr>
          <a:lstStyle>
            <a:lvl1pPr indent="0" lvl="0"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p:cSld name="Vertical Title and Text">
    <p:spTree>
      <p:nvGrpSpPr>
        <p:cNvPr id="490" name="Shape 490"/>
        <p:cNvGrpSpPr/>
        <p:nvPr/>
      </p:nvGrpSpPr>
      <p:grpSpPr>
        <a:xfrm>
          <a:off x="0" y="0"/>
          <a:ext cx="0" cy="0"/>
          <a:chOff x="0" y="0"/>
          <a:chExt cx="0" cy="0"/>
        </a:xfrm>
      </p:grpSpPr>
      <p:sp>
        <p:nvSpPr>
          <p:cNvPr id="491" name="Google Shape;491;p137"/>
          <p:cNvSpPr txBox="1"/>
          <p:nvPr>
            <p:ph idx="12" type="sldNum"/>
          </p:nvPr>
        </p:nvSpPr>
        <p:spPr>
          <a:xfrm>
            <a:off x="4419600" y="4629150"/>
            <a:ext cx="2133600" cy="207900"/>
          </a:xfrm>
          <a:prstGeom prst="rect">
            <a:avLst/>
          </a:prstGeom>
          <a:noFill/>
          <a:ln>
            <a:noFill/>
          </a:ln>
        </p:spPr>
        <p:txBody>
          <a:bodyPr anchorCtr="0" anchor="ctr" bIns="34275" lIns="34275" spcFirstLastPara="1" rIns="34275" wrap="square" tIns="34275">
            <a:spAutoFit/>
          </a:bodyPr>
          <a:lstStyle>
            <a:lvl1pPr indent="0" lvl="0"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2">
    <p:spTree>
      <p:nvGrpSpPr>
        <p:cNvPr id="492" name="Shape 492"/>
        <p:cNvGrpSpPr/>
        <p:nvPr/>
      </p:nvGrpSpPr>
      <p:grpSpPr>
        <a:xfrm>
          <a:off x="0" y="0"/>
          <a:ext cx="0" cy="0"/>
          <a:chOff x="0" y="0"/>
          <a:chExt cx="0" cy="0"/>
        </a:xfrm>
      </p:grpSpPr>
      <p:sp>
        <p:nvSpPr>
          <p:cNvPr id="493" name="Google Shape;493;p138"/>
          <p:cNvSpPr txBox="1"/>
          <p:nvPr>
            <p:ph type="title"/>
          </p:nvPr>
        </p:nvSpPr>
        <p:spPr>
          <a:xfrm>
            <a:off x="1143000" y="841772"/>
            <a:ext cx="6858000" cy="1790700"/>
          </a:xfrm>
          <a:prstGeom prst="rect">
            <a:avLst/>
          </a:prstGeom>
          <a:noFill/>
          <a:ln>
            <a:noFill/>
          </a:ln>
        </p:spPr>
        <p:txBody>
          <a:bodyPr anchorCtr="0" anchor="b" bIns="34275" lIns="34275" spcFirstLastPara="1" rIns="34275" wrap="square" tIns="34275">
            <a:normAutofit/>
          </a:bodyPr>
          <a:lstStyle>
            <a:lvl1pPr lvl="0" algn="ctr">
              <a:lnSpc>
                <a:spcPct val="90000"/>
              </a:lnSpc>
              <a:spcBef>
                <a:spcPts val="0"/>
              </a:spcBef>
              <a:spcAft>
                <a:spcPts val="0"/>
              </a:spcAft>
              <a:buClr>
                <a:srgbClr val="000000"/>
              </a:buClr>
              <a:buSzPts val="4500"/>
              <a:buFont typeface="Calibri"/>
              <a:buNone/>
              <a:defRPr sz="4500"/>
            </a:lvl1pPr>
            <a:lvl2pPr lvl="1" algn="l">
              <a:lnSpc>
                <a:spcPct val="90000"/>
              </a:lnSpc>
              <a:spcBef>
                <a:spcPts val="0"/>
              </a:spcBef>
              <a:spcAft>
                <a:spcPts val="0"/>
              </a:spcAft>
              <a:buClr>
                <a:srgbClr val="000000"/>
              </a:buClr>
              <a:buSzPts val="1400"/>
              <a:buNone/>
              <a:defRPr/>
            </a:lvl2pPr>
            <a:lvl3pPr lvl="2" algn="l">
              <a:lnSpc>
                <a:spcPct val="90000"/>
              </a:lnSpc>
              <a:spcBef>
                <a:spcPts val="0"/>
              </a:spcBef>
              <a:spcAft>
                <a:spcPts val="0"/>
              </a:spcAft>
              <a:buClr>
                <a:srgbClr val="000000"/>
              </a:buClr>
              <a:buSzPts val="1400"/>
              <a:buNone/>
              <a:defRPr/>
            </a:lvl3pPr>
            <a:lvl4pPr lvl="3" algn="l">
              <a:lnSpc>
                <a:spcPct val="90000"/>
              </a:lnSpc>
              <a:spcBef>
                <a:spcPts val="0"/>
              </a:spcBef>
              <a:spcAft>
                <a:spcPts val="0"/>
              </a:spcAft>
              <a:buClr>
                <a:srgbClr val="000000"/>
              </a:buClr>
              <a:buSzPts val="1400"/>
              <a:buNone/>
              <a:defRPr/>
            </a:lvl4pPr>
            <a:lvl5pPr lvl="4" algn="l">
              <a:lnSpc>
                <a:spcPct val="90000"/>
              </a:lnSpc>
              <a:spcBef>
                <a:spcPts val="0"/>
              </a:spcBef>
              <a:spcAft>
                <a:spcPts val="0"/>
              </a:spcAft>
              <a:buClr>
                <a:srgbClr val="000000"/>
              </a:buClr>
              <a:buSzPts val="1400"/>
              <a:buNone/>
              <a:defRPr/>
            </a:lvl5pPr>
            <a:lvl6pPr lvl="5" algn="l">
              <a:lnSpc>
                <a:spcPct val="90000"/>
              </a:lnSpc>
              <a:spcBef>
                <a:spcPts val="0"/>
              </a:spcBef>
              <a:spcAft>
                <a:spcPts val="0"/>
              </a:spcAft>
              <a:buClr>
                <a:srgbClr val="000000"/>
              </a:buClr>
              <a:buSzPts val="1400"/>
              <a:buNone/>
              <a:defRPr/>
            </a:lvl6pPr>
            <a:lvl7pPr lvl="6" algn="l">
              <a:lnSpc>
                <a:spcPct val="90000"/>
              </a:lnSpc>
              <a:spcBef>
                <a:spcPts val="0"/>
              </a:spcBef>
              <a:spcAft>
                <a:spcPts val="0"/>
              </a:spcAft>
              <a:buClr>
                <a:srgbClr val="000000"/>
              </a:buClr>
              <a:buSzPts val="1400"/>
              <a:buNone/>
              <a:defRPr/>
            </a:lvl7pPr>
            <a:lvl8pPr lvl="7" algn="l">
              <a:lnSpc>
                <a:spcPct val="90000"/>
              </a:lnSpc>
              <a:spcBef>
                <a:spcPts val="0"/>
              </a:spcBef>
              <a:spcAft>
                <a:spcPts val="0"/>
              </a:spcAft>
              <a:buClr>
                <a:srgbClr val="000000"/>
              </a:buClr>
              <a:buSzPts val="1400"/>
              <a:buNone/>
              <a:defRPr/>
            </a:lvl8pPr>
            <a:lvl9pPr lvl="8" algn="l">
              <a:lnSpc>
                <a:spcPct val="90000"/>
              </a:lnSpc>
              <a:spcBef>
                <a:spcPts val="0"/>
              </a:spcBef>
              <a:spcAft>
                <a:spcPts val="0"/>
              </a:spcAft>
              <a:buClr>
                <a:srgbClr val="000000"/>
              </a:buClr>
              <a:buSzPts val="1400"/>
              <a:buNone/>
              <a:defRPr/>
            </a:lvl9pPr>
          </a:lstStyle>
          <a:p/>
        </p:txBody>
      </p:sp>
      <p:sp>
        <p:nvSpPr>
          <p:cNvPr id="494" name="Google Shape;494;p138"/>
          <p:cNvSpPr txBox="1"/>
          <p:nvPr>
            <p:ph idx="1" type="body"/>
          </p:nvPr>
        </p:nvSpPr>
        <p:spPr>
          <a:xfrm>
            <a:off x="1143000" y="2701528"/>
            <a:ext cx="6858000" cy="1241700"/>
          </a:xfrm>
          <a:prstGeom prst="rect">
            <a:avLst/>
          </a:prstGeom>
          <a:noFill/>
          <a:ln>
            <a:noFill/>
          </a:ln>
        </p:spPr>
        <p:txBody>
          <a:bodyPr anchorCtr="0" anchor="t" bIns="34275" lIns="34275" spcFirstLastPara="1" rIns="34275" wrap="square" tIns="34275">
            <a:normAutofit/>
          </a:bodyPr>
          <a:lstStyle>
            <a:lvl1pPr indent="-228600" lvl="0" marL="457200" algn="ctr">
              <a:lnSpc>
                <a:spcPct val="90000"/>
              </a:lnSpc>
              <a:spcBef>
                <a:spcPts val="800"/>
              </a:spcBef>
              <a:spcAft>
                <a:spcPts val="0"/>
              </a:spcAft>
              <a:buClr>
                <a:srgbClr val="000000"/>
              </a:buClr>
              <a:buSzPts val="1800"/>
              <a:buFont typeface="Calibri"/>
              <a:buNone/>
              <a:defRPr sz="1800"/>
            </a:lvl1pPr>
            <a:lvl2pPr indent="-228600" lvl="1" marL="914400" algn="ctr">
              <a:lnSpc>
                <a:spcPct val="90000"/>
              </a:lnSpc>
              <a:spcBef>
                <a:spcPts val="800"/>
              </a:spcBef>
              <a:spcAft>
                <a:spcPts val="0"/>
              </a:spcAft>
              <a:buClr>
                <a:srgbClr val="000000"/>
              </a:buClr>
              <a:buSzPts val="1800"/>
              <a:buFont typeface="Calibri"/>
              <a:buNone/>
              <a:defRPr sz="1800"/>
            </a:lvl2pPr>
            <a:lvl3pPr indent="-228600" lvl="2" marL="1371600" algn="ctr">
              <a:lnSpc>
                <a:spcPct val="90000"/>
              </a:lnSpc>
              <a:spcBef>
                <a:spcPts val="800"/>
              </a:spcBef>
              <a:spcAft>
                <a:spcPts val="0"/>
              </a:spcAft>
              <a:buClr>
                <a:srgbClr val="000000"/>
              </a:buClr>
              <a:buSzPts val="1800"/>
              <a:buFont typeface="Calibri"/>
              <a:buNone/>
              <a:defRPr sz="1800"/>
            </a:lvl3pPr>
            <a:lvl4pPr indent="-228600" lvl="3" marL="1828800" algn="ctr">
              <a:lnSpc>
                <a:spcPct val="90000"/>
              </a:lnSpc>
              <a:spcBef>
                <a:spcPts val="800"/>
              </a:spcBef>
              <a:spcAft>
                <a:spcPts val="0"/>
              </a:spcAft>
              <a:buClr>
                <a:srgbClr val="000000"/>
              </a:buClr>
              <a:buSzPts val="1800"/>
              <a:buFont typeface="Calibri"/>
              <a:buNone/>
              <a:defRPr sz="1800"/>
            </a:lvl4pPr>
            <a:lvl5pPr indent="-228600" lvl="4" marL="2286000" algn="ctr">
              <a:lnSpc>
                <a:spcPct val="90000"/>
              </a:lnSpc>
              <a:spcBef>
                <a:spcPts val="800"/>
              </a:spcBef>
              <a:spcAft>
                <a:spcPts val="0"/>
              </a:spcAft>
              <a:buClr>
                <a:srgbClr val="000000"/>
              </a:buClr>
              <a:buSzPts val="1800"/>
              <a:buFont typeface="Calibri"/>
              <a:buNone/>
              <a:defRPr sz="1800"/>
            </a:lvl5pPr>
            <a:lvl6pPr indent="-317500" lvl="5" marL="2743200" algn="l">
              <a:lnSpc>
                <a:spcPct val="90000"/>
              </a:lnSpc>
              <a:spcBef>
                <a:spcPts val="800"/>
              </a:spcBef>
              <a:spcAft>
                <a:spcPts val="0"/>
              </a:spcAft>
              <a:buClr>
                <a:srgbClr val="000000"/>
              </a:buClr>
              <a:buSzPts val="1400"/>
              <a:buChar char="•"/>
              <a:defRPr/>
            </a:lvl6pPr>
            <a:lvl7pPr indent="-317500" lvl="6" marL="3200400" algn="l">
              <a:lnSpc>
                <a:spcPct val="90000"/>
              </a:lnSpc>
              <a:spcBef>
                <a:spcPts val="800"/>
              </a:spcBef>
              <a:spcAft>
                <a:spcPts val="0"/>
              </a:spcAft>
              <a:buClr>
                <a:srgbClr val="000000"/>
              </a:buClr>
              <a:buSzPts val="1400"/>
              <a:buChar char="•"/>
              <a:defRPr/>
            </a:lvl7pPr>
            <a:lvl8pPr indent="-317500" lvl="7" marL="3657600" algn="l">
              <a:lnSpc>
                <a:spcPct val="90000"/>
              </a:lnSpc>
              <a:spcBef>
                <a:spcPts val="800"/>
              </a:spcBef>
              <a:spcAft>
                <a:spcPts val="0"/>
              </a:spcAft>
              <a:buClr>
                <a:srgbClr val="000000"/>
              </a:buClr>
              <a:buSzPts val="1400"/>
              <a:buChar char="•"/>
              <a:defRPr/>
            </a:lvl8pPr>
            <a:lvl9pPr indent="-317500" lvl="8" marL="4114800" algn="l">
              <a:lnSpc>
                <a:spcPct val="90000"/>
              </a:lnSpc>
              <a:spcBef>
                <a:spcPts val="800"/>
              </a:spcBef>
              <a:spcAft>
                <a:spcPts val="0"/>
              </a:spcAft>
              <a:buClr>
                <a:srgbClr val="000000"/>
              </a:buClr>
              <a:buSzPts val="1400"/>
              <a:buChar char="•"/>
              <a:defRPr/>
            </a:lvl9pPr>
          </a:lstStyle>
          <a:p/>
        </p:txBody>
      </p:sp>
      <p:sp>
        <p:nvSpPr>
          <p:cNvPr id="495" name="Google Shape;495;p138"/>
          <p:cNvSpPr txBox="1"/>
          <p:nvPr>
            <p:ph idx="12" type="sldNum"/>
          </p:nvPr>
        </p:nvSpPr>
        <p:spPr>
          <a:xfrm>
            <a:off x="8321382" y="4803219"/>
            <a:ext cx="194100" cy="207900"/>
          </a:xfrm>
          <a:prstGeom prst="rect">
            <a:avLst/>
          </a:prstGeom>
          <a:noFill/>
          <a:ln>
            <a:noFill/>
          </a:ln>
        </p:spPr>
        <p:txBody>
          <a:bodyPr anchorCtr="0" anchor="ctr" bIns="34275" lIns="34275" spcFirstLastPara="1" rIns="34275" wrap="square" tIns="34275">
            <a:spAutoFit/>
          </a:bodyPr>
          <a:lstStyle>
            <a:lvl1pPr indent="0" lvl="0"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3">
    <p:spTree>
      <p:nvGrpSpPr>
        <p:cNvPr id="496" name="Shape 496"/>
        <p:cNvGrpSpPr/>
        <p:nvPr/>
      </p:nvGrpSpPr>
      <p:grpSpPr>
        <a:xfrm>
          <a:off x="0" y="0"/>
          <a:ext cx="0" cy="0"/>
          <a:chOff x="0" y="0"/>
          <a:chExt cx="0" cy="0"/>
        </a:xfrm>
      </p:grpSpPr>
      <p:sp>
        <p:nvSpPr>
          <p:cNvPr id="497" name="Google Shape;497;p139"/>
          <p:cNvSpPr txBox="1"/>
          <p:nvPr>
            <p:ph type="title"/>
          </p:nvPr>
        </p:nvSpPr>
        <p:spPr>
          <a:xfrm>
            <a:off x="628650" y="273844"/>
            <a:ext cx="7886700" cy="994200"/>
          </a:xfrm>
          <a:prstGeom prst="rect">
            <a:avLst/>
          </a:prstGeom>
          <a:noFill/>
          <a:ln>
            <a:noFill/>
          </a:ln>
        </p:spPr>
        <p:txBody>
          <a:bodyPr anchorCtr="0" anchor="ctr" bIns="34275" lIns="34275" spcFirstLastPara="1" rIns="34275" wrap="square" tIns="34275">
            <a:normAutofit/>
          </a:bodyPr>
          <a:lstStyle>
            <a:lvl1pPr lvl="0" algn="l">
              <a:lnSpc>
                <a:spcPct val="90000"/>
              </a:lnSpc>
              <a:spcBef>
                <a:spcPts val="0"/>
              </a:spcBef>
              <a:spcAft>
                <a:spcPts val="0"/>
              </a:spcAft>
              <a:buClr>
                <a:srgbClr val="000000"/>
              </a:buClr>
              <a:buSzPts val="1400"/>
              <a:buNone/>
              <a:defRPr/>
            </a:lvl1pPr>
            <a:lvl2pPr lvl="1" algn="l">
              <a:lnSpc>
                <a:spcPct val="90000"/>
              </a:lnSpc>
              <a:spcBef>
                <a:spcPts val="0"/>
              </a:spcBef>
              <a:spcAft>
                <a:spcPts val="0"/>
              </a:spcAft>
              <a:buClr>
                <a:srgbClr val="000000"/>
              </a:buClr>
              <a:buSzPts val="1400"/>
              <a:buNone/>
              <a:defRPr/>
            </a:lvl2pPr>
            <a:lvl3pPr lvl="2" algn="l">
              <a:lnSpc>
                <a:spcPct val="90000"/>
              </a:lnSpc>
              <a:spcBef>
                <a:spcPts val="0"/>
              </a:spcBef>
              <a:spcAft>
                <a:spcPts val="0"/>
              </a:spcAft>
              <a:buClr>
                <a:srgbClr val="000000"/>
              </a:buClr>
              <a:buSzPts val="1400"/>
              <a:buNone/>
              <a:defRPr/>
            </a:lvl3pPr>
            <a:lvl4pPr lvl="3" algn="l">
              <a:lnSpc>
                <a:spcPct val="90000"/>
              </a:lnSpc>
              <a:spcBef>
                <a:spcPts val="0"/>
              </a:spcBef>
              <a:spcAft>
                <a:spcPts val="0"/>
              </a:spcAft>
              <a:buClr>
                <a:srgbClr val="000000"/>
              </a:buClr>
              <a:buSzPts val="1400"/>
              <a:buNone/>
              <a:defRPr/>
            </a:lvl4pPr>
            <a:lvl5pPr lvl="4" algn="l">
              <a:lnSpc>
                <a:spcPct val="90000"/>
              </a:lnSpc>
              <a:spcBef>
                <a:spcPts val="0"/>
              </a:spcBef>
              <a:spcAft>
                <a:spcPts val="0"/>
              </a:spcAft>
              <a:buClr>
                <a:srgbClr val="000000"/>
              </a:buClr>
              <a:buSzPts val="1400"/>
              <a:buNone/>
              <a:defRPr/>
            </a:lvl5pPr>
            <a:lvl6pPr lvl="5" algn="l">
              <a:lnSpc>
                <a:spcPct val="90000"/>
              </a:lnSpc>
              <a:spcBef>
                <a:spcPts val="0"/>
              </a:spcBef>
              <a:spcAft>
                <a:spcPts val="0"/>
              </a:spcAft>
              <a:buClr>
                <a:srgbClr val="000000"/>
              </a:buClr>
              <a:buSzPts val="1400"/>
              <a:buNone/>
              <a:defRPr/>
            </a:lvl6pPr>
            <a:lvl7pPr lvl="6" algn="l">
              <a:lnSpc>
                <a:spcPct val="90000"/>
              </a:lnSpc>
              <a:spcBef>
                <a:spcPts val="0"/>
              </a:spcBef>
              <a:spcAft>
                <a:spcPts val="0"/>
              </a:spcAft>
              <a:buClr>
                <a:srgbClr val="000000"/>
              </a:buClr>
              <a:buSzPts val="1400"/>
              <a:buNone/>
              <a:defRPr/>
            </a:lvl7pPr>
            <a:lvl8pPr lvl="7" algn="l">
              <a:lnSpc>
                <a:spcPct val="90000"/>
              </a:lnSpc>
              <a:spcBef>
                <a:spcPts val="0"/>
              </a:spcBef>
              <a:spcAft>
                <a:spcPts val="0"/>
              </a:spcAft>
              <a:buClr>
                <a:srgbClr val="000000"/>
              </a:buClr>
              <a:buSzPts val="1400"/>
              <a:buNone/>
              <a:defRPr/>
            </a:lvl8pPr>
            <a:lvl9pPr lvl="8" algn="l">
              <a:lnSpc>
                <a:spcPct val="90000"/>
              </a:lnSpc>
              <a:spcBef>
                <a:spcPts val="0"/>
              </a:spcBef>
              <a:spcAft>
                <a:spcPts val="0"/>
              </a:spcAft>
              <a:buClr>
                <a:srgbClr val="000000"/>
              </a:buClr>
              <a:buSzPts val="1400"/>
              <a:buNone/>
              <a:defRPr/>
            </a:lvl9pPr>
          </a:lstStyle>
          <a:p/>
        </p:txBody>
      </p:sp>
      <p:sp>
        <p:nvSpPr>
          <p:cNvPr id="498" name="Google Shape;498;p139"/>
          <p:cNvSpPr txBox="1"/>
          <p:nvPr>
            <p:ph idx="1" type="body"/>
          </p:nvPr>
        </p:nvSpPr>
        <p:spPr>
          <a:xfrm>
            <a:off x="628650" y="1369219"/>
            <a:ext cx="7886700" cy="3263400"/>
          </a:xfrm>
          <a:prstGeom prst="rect">
            <a:avLst/>
          </a:prstGeom>
          <a:noFill/>
          <a:ln>
            <a:noFill/>
          </a:ln>
        </p:spPr>
        <p:txBody>
          <a:bodyPr anchorCtr="0" anchor="t" bIns="34275" lIns="34275" spcFirstLastPara="1" rIns="34275" wrap="square" tIns="34275">
            <a:normAutofit/>
          </a:bodyPr>
          <a:lstStyle>
            <a:lvl1pPr indent="-317500" lvl="0" marL="457200" algn="l">
              <a:lnSpc>
                <a:spcPct val="90000"/>
              </a:lnSpc>
              <a:spcBef>
                <a:spcPts val="800"/>
              </a:spcBef>
              <a:spcAft>
                <a:spcPts val="0"/>
              </a:spcAft>
              <a:buClr>
                <a:srgbClr val="000000"/>
              </a:buClr>
              <a:buSzPts val="1400"/>
              <a:buChar char="•"/>
              <a:defRPr/>
            </a:lvl1pPr>
            <a:lvl2pPr indent="-317500" lvl="1" marL="914400" algn="l">
              <a:lnSpc>
                <a:spcPct val="90000"/>
              </a:lnSpc>
              <a:spcBef>
                <a:spcPts val="800"/>
              </a:spcBef>
              <a:spcAft>
                <a:spcPts val="0"/>
              </a:spcAft>
              <a:buClr>
                <a:srgbClr val="000000"/>
              </a:buClr>
              <a:buSzPts val="1400"/>
              <a:buChar char="•"/>
              <a:defRPr/>
            </a:lvl2pPr>
            <a:lvl3pPr indent="-317500" lvl="2" marL="1371600" algn="l">
              <a:lnSpc>
                <a:spcPct val="90000"/>
              </a:lnSpc>
              <a:spcBef>
                <a:spcPts val="800"/>
              </a:spcBef>
              <a:spcAft>
                <a:spcPts val="0"/>
              </a:spcAft>
              <a:buClr>
                <a:srgbClr val="000000"/>
              </a:buClr>
              <a:buSzPts val="1400"/>
              <a:buChar char="•"/>
              <a:defRPr/>
            </a:lvl3pPr>
            <a:lvl4pPr indent="-317500" lvl="3" marL="1828800" algn="l">
              <a:lnSpc>
                <a:spcPct val="90000"/>
              </a:lnSpc>
              <a:spcBef>
                <a:spcPts val="800"/>
              </a:spcBef>
              <a:spcAft>
                <a:spcPts val="0"/>
              </a:spcAft>
              <a:buClr>
                <a:srgbClr val="000000"/>
              </a:buClr>
              <a:buSzPts val="1400"/>
              <a:buChar char="•"/>
              <a:defRPr/>
            </a:lvl4pPr>
            <a:lvl5pPr indent="-317500" lvl="4" marL="2286000" algn="l">
              <a:lnSpc>
                <a:spcPct val="90000"/>
              </a:lnSpc>
              <a:spcBef>
                <a:spcPts val="800"/>
              </a:spcBef>
              <a:spcAft>
                <a:spcPts val="0"/>
              </a:spcAft>
              <a:buClr>
                <a:srgbClr val="000000"/>
              </a:buClr>
              <a:buSzPts val="1400"/>
              <a:buChar char="•"/>
              <a:defRPr/>
            </a:lvl5pPr>
            <a:lvl6pPr indent="-317500" lvl="5" marL="2743200" algn="l">
              <a:lnSpc>
                <a:spcPct val="90000"/>
              </a:lnSpc>
              <a:spcBef>
                <a:spcPts val="800"/>
              </a:spcBef>
              <a:spcAft>
                <a:spcPts val="0"/>
              </a:spcAft>
              <a:buClr>
                <a:srgbClr val="000000"/>
              </a:buClr>
              <a:buSzPts val="1400"/>
              <a:buChar char="•"/>
              <a:defRPr/>
            </a:lvl6pPr>
            <a:lvl7pPr indent="-317500" lvl="6" marL="3200400" algn="l">
              <a:lnSpc>
                <a:spcPct val="90000"/>
              </a:lnSpc>
              <a:spcBef>
                <a:spcPts val="800"/>
              </a:spcBef>
              <a:spcAft>
                <a:spcPts val="0"/>
              </a:spcAft>
              <a:buClr>
                <a:srgbClr val="000000"/>
              </a:buClr>
              <a:buSzPts val="1400"/>
              <a:buChar char="•"/>
              <a:defRPr/>
            </a:lvl7pPr>
            <a:lvl8pPr indent="-317500" lvl="7" marL="3657600" algn="l">
              <a:lnSpc>
                <a:spcPct val="90000"/>
              </a:lnSpc>
              <a:spcBef>
                <a:spcPts val="800"/>
              </a:spcBef>
              <a:spcAft>
                <a:spcPts val="0"/>
              </a:spcAft>
              <a:buClr>
                <a:srgbClr val="000000"/>
              </a:buClr>
              <a:buSzPts val="1400"/>
              <a:buChar char="•"/>
              <a:defRPr/>
            </a:lvl8pPr>
            <a:lvl9pPr indent="-317500" lvl="8" marL="4114800" algn="l">
              <a:lnSpc>
                <a:spcPct val="90000"/>
              </a:lnSpc>
              <a:spcBef>
                <a:spcPts val="800"/>
              </a:spcBef>
              <a:spcAft>
                <a:spcPts val="0"/>
              </a:spcAft>
              <a:buClr>
                <a:srgbClr val="000000"/>
              </a:buClr>
              <a:buSzPts val="1400"/>
              <a:buChar char="•"/>
              <a:defRPr/>
            </a:lvl9pPr>
          </a:lstStyle>
          <a:p/>
        </p:txBody>
      </p:sp>
      <p:sp>
        <p:nvSpPr>
          <p:cNvPr id="499" name="Google Shape;499;p139"/>
          <p:cNvSpPr txBox="1"/>
          <p:nvPr>
            <p:ph idx="12" type="sldNum"/>
          </p:nvPr>
        </p:nvSpPr>
        <p:spPr>
          <a:xfrm>
            <a:off x="8321382" y="4803219"/>
            <a:ext cx="194100" cy="207900"/>
          </a:xfrm>
          <a:prstGeom prst="rect">
            <a:avLst/>
          </a:prstGeom>
          <a:noFill/>
          <a:ln>
            <a:noFill/>
          </a:ln>
        </p:spPr>
        <p:txBody>
          <a:bodyPr anchorCtr="0" anchor="ctr" bIns="34275" lIns="34275" spcFirstLastPara="1" rIns="34275" wrap="square" tIns="34275">
            <a:spAutoFit/>
          </a:bodyPr>
          <a:lstStyle>
            <a:lvl1pPr indent="0" lvl="0"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 Header 3">
    <p:spTree>
      <p:nvGrpSpPr>
        <p:cNvPr id="500" name="Shape 500"/>
        <p:cNvGrpSpPr/>
        <p:nvPr/>
      </p:nvGrpSpPr>
      <p:grpSpPr>
        <a:xfrm>
          <a:off x="0" y="0"/>
          <a:ext cx="0" cy="0"/>
          <a:chOff x="0" y="0"/>
          <a:chExt cx="0" cy="0"/>
        </a:xfrm>
      </p:grpSpPr>
      <p:sp>
        <p:nvSpPr>
          <p:cNvPr id="501" name="Google Shape;501;p140"/>
          <p:cNvSpPr txBox="1"/>
          <p:nvPr>
            <p:ph type="title"/>
          </p:nvPr>
        </p:nvSpPr>
        <p:spPr>
          <a:xfrm>
            <a:off x="623888" y="1282303"/>
            <a:ext cx="7886700" cy="2139600"/>
          </a:xfrm>
          <a:prstGeom prst="rect">
            <a:avLst/>
          </a:prstGeom>
          <a:noFill/>
          <a:ln>
            <a:noFill/>
          </a:ln>
        </p:spPr>
        <p:txBody>
          <a:bodyPr anchorCtr="0" anchor="b" bIns="34275" lIns="34275" spcFirstLastPara="1" rIns="34275" wrap="square" tIns="34275">
            <a:normAutofit/>
          </a:bodyPr>
          <a:lstStyle>
            <a:lvl1pPr lvl="0" algn="l">
              <a:lnSpc>
                <a:spcPct val="90000"/>
              </a:lnSpc>
              <a:spcBef>
                <a:spcPts val="0"/>
              </a:spcBef>
              <a:spcAft>
                <a:spcPts val="0"/>
              </a:spcAft>
              <a:buClr>
                <a:srgbClr val="000000"/>
              </a:buClr>
              <a:buSzPts val="4500"/>
              <a:buFont typeface="Calibri"/>
              <a:buNone/>
              <a:defRPr sz="4500"/>
            </a:lvl1pPr>
            <a:lvl2pPr lvl="1" algn="l">
              <a:lnSpc>
                <a:spcPct val="90000"/>
              </a:lnSpc>
              <a:spcBef>
                <a:spcPts val="0"/>
              </a:spcBef>
              <a:spcAft>
                <a:spcPts val="0"/>
              </a:spcAft>
              <a:buClr>
                <a:srgbClr val="000000"/>
              </a:buClr>
              <a:buSzPts val="1400"/>
              <a:buNone/>
              <a:defRPr/>
            </a:lvl2pPr>
            <a:lvl3pPr lvl="2" algn="l">
              <a:lnSpc>
                <a:spcPct val="90000"/>
              </a:lnSpc>
              <a:spcBef>
                <a:spcPts val="0"/>
              </a:spcBef>
              <a:spcAft>
                <a:spcPts val="0"/>
              </a:spcAft>
              <a:buClr>
                <a:srgbClr val="000000"/>
              </a:buClr>
              <a:buSzPts val="1400"/>
              <a:buNone/>
              <a:defRPr/>
            </a:lvl3pPr>
            <a:lvl4pPr lvl="3" algn="l">
              <a:lnSpc>
                <a:spcPct val="90000"/>
              </a:lnSpc>
              <a:spcBef>
                <a:spcPts val="0"/>
              </a:spcBef>
              <a:spcAft>
                <a:spcPts val="0"/>
              </a:spcAft>
              <a:buClr>
                <a:srgbClr val="000000"/>
              </a:buClr>
              <a:buSzPts val="1400"/>
              <a:buNone/>
              <a:defRPr/>
            </a:lvl4pPr>
            <a:lvl5pPr lvl="4" algn="l">
              <a:lnSpc>
                <a:spcPct val="90000"/>
              </a:lnSpc>
              <a:spcBef>
                <a:spcPts val="0"/>
              </a:spcBef>
              <a:spcAft>
                <a:spcPts val="0"/>
              </a:spcAft>
              <a:buClr>
                <a:srgbClr val="000000"/>
              </a:buClr>
              <a:buSzPts val="1400"/>
              <a:buNone/>
              <a:defRPr/>
            </a:lvl5pPr>
            <a:lvl6pPr lvl="5" algn="l">
              <a:lnSpc>
                <a:spcPct val="90000"/>
              </a:lnSpc>
              <a:spcBef>
                <a:spcPts val="0"/>
              </a:spcBef>
              <a:spcAft>
                <a:spcPts val="0"/>
              </a:spcAft>
              <a:buClr>
                <a:srgbClr val="000000"/>
              </a:buClr>
              <a:buSzPts val="1400"/>
              <a:buNone/>
              <a:defRPr/>
            </a:lvl6pPr>
            <a:lvl7pPr lvl="6" algn="l">
              <a:lnSpc>
                <a:spcPct val="90000"/>
              </a:lnSpc>
              <a:spcBef>
                <a:spcPts val="0"/>
              </a:spcBef>
              <a:spcAft>
                <a:spcPts val="0"/>
              </a:spcAft>
              <a:buClr>
                <a:srgbClr val="000000"/>
              </a:buClr>
              <a:buSzPts val="1400"/>
              <a:buNone/>
              <a:defRPr/>
            </a:lvl7pPr>
            <a:lvl8pPr lvl="7" algn="l">
              <a:lnSpc>
                <a:spcPct val="90000"/>
              </a:lnSpc>
              <a:spcBef>
                <a:spcPts val="0"/>
              </a:spcBef>
              <a:spcAft>
                <a:spcPts val="0"/>
              </a:spcAft>
              <a:buClr>
                <a:srgbClr val="000000"/>
              </a:buClr>
              <a:buSzPts val="1400"/>
              <a:buNone/>
              <a:defRPr/>
            </a:lvl8pPr>
            <a:lvl9pPr lvl="8" algn="l">
              <a:lnSpc>
                <a:spcPct val="90000"/>
              </a:lnSpc>
              <a:spcBef>
                <a:spcPts val="0"/>
              </a:spcBef>
              <a:spcAft>
                <a:spcPts val="0"/>
              </a:spcAft>
              <a:buClr>
                <a:srgbClr val="000000"/>
              </a:buClr>
              <a:buSzPts val="1400"/>
              <a:buNone/>
              <a:defRPr/>
            </a:lvl9pPr>
          </a:lstStyle>
          <a:p/>
        </p:txBody>
      </p:sp>
      <p:sp>
        <p:nvSpPr>
          <p:cNvPr id="502" name="Google Shape;502;p140"/>
          <p:cNvSpPr txBox="1"/>
          <p:nvPr>
            <p:ph idx="1" type="body"/>
          </p:nvPr>
        </p:nvSpPr>
        <p:spPr>
          <a:xfrm>
            <a:off x="623888" y="3442096"/>
            <a:ext cx="7886700" cy="1125300"/>
          </a:xfrm>
          <a:prstGeom prst="rect">
            <a:avLst/>
          </a:prstGeom>
          <a:noFill/>
          <a:ln>
            <a:noFill/>
          </a:ln>
        </p:spPr>
        <p:txBody>
          <a:bodyPr anchorCtr="0" anchor="t" bIns="34275" lIns="34275" spcFirstLastPara="1" rIns="34275" wrap="square" tIns="34275">
            <a:normAutofit/>
          </a:bodyPr>
          <a:lstStyle>
            <a:lvl1pPr indent="-228600" lvl="0" marL="457200" algn="l">
              <a:lnSpc>
                <a:spcPct val="90000"/>
              </a:lnSpc>
              <a:spcBef>
                <a:spcPts val="800"/>
              </a:spcBef>
              <a:spcAft>
                <a:spcPts val="0"/>
              </a:spcAft>
              <a:buClr>
                <a:srgbClr val="888888"/>
              </a:buClr>
              <a:buSzPts val="1800"/>
              <a:buFont typeface="Calibri"/>
              <a:buNone/>
              <a:defRPr sz="1800">
                <a:solidFill>
                  <a:srgbClr val="888888"/>
                </a:solidFill>
              </a:defRPr>
            </a:lvl1pPr>
            <a:lvl2pPr indent="-228600" lvl="1" marL="914400" algn="l">
              <a:lnSpc>
                <a:spcPct val="90000"/>
              </a:lnSpc>
              <a:spcBef>
                <a:spcPts val="800"/>
              </a:spcBef>
              <a:spcAft>
                <a:spcPts val="0"/>
              </a:spcAft>
              <a:buClr>
                <a:srgbClr val="888888"/>
              </a:buClr>
              <a:buSzPts val="1800"/>
              <a:buFont typeface="Calibri"/>
              <a:buNone/>
              <a:defRPr sz="1800">
                <a:solidFill>
                  <a:srgbClr val="888888"/>
                </a:solidFill>
              </a:defRPr>
            </a:lvl2pPr>
            <a:lvl3pPr indent="-228600" lvl="2" marL="1371600" algn="l">
              <a:lnSpc>
                <a:spcPct val="90000"/>
              </a:lnSpc>
              <a:spcBef>
                <a:spcPts val="800"/>
              </a:spcBef>
              <a:spcAft>
                <a:spcPts val="0"/>
              </a:spcAft>
              <a:buClr>
                <a:srgbClr val="888888"/>
              </a:buClr>
              <a:buSzPts val="1800"/>
              <a:buFont typeface="Calibri"/>
              <a:buNone/>
              <a:defRPr sz="1800">
                <a:solidFill>
                  <a:srgbClr val="888888"/>
                </a:solidFill>
              </a:defRPr>
            </a:lvl3pPr>
            <a:lvl4pPr indent="-228600" lvl="3" marL="1828800" algn="l">
              <a:lnSpc>
                <a:spcPct val="90000"/>
              </a:lnSpc>
              <a:spcBef>
                <a:spcPts val="800"/>
              </a:spcBef>
              <a:spcAft>
                <a:spcPts val="0"/>
              </a:spcAft>
              <a:buClr>
                <a:srgbClr val="888888"/>
              </a:buClr>
              <a:buSzPts val="1800"/>
              <a:buFont typeface="Calibri"/>
              <a:buNone/>
              <a:defRPr sz="1800">
                <a:solidFill>
                  <a:srgbClr val="888888"/>
                </a:solidFill>
              </a:defRPr>
            </a:lvl4pPr>
            <a:lvl5pPr indent="-228600" lvl="4" marL="2286000" algn="l">
              <a:lnSpc>
                <a:spcPct val="90000"/>
              </a:lnSpc>
              <a:spcBef>
                <a:spcPts val="800"/>
              </a:spcBef>
              <a:spcAft>
                <a:spcPts val="0"/>
              </a:spcAft>
              <a:buClr>
                <a:srgbClr val="888888"/>
              </a:buClr>
              <a:buSzPts val="1800"/>
              <a:buFont typeface="Calibri"/>
              <a:buNone/>
              <a:defRPr sz="1800">
                <a:solidFill>
                  <a:srgbClr val="888888"/>
                </a:solidFill>
              </a:defRPr>
            </a:lvl5pPr>
            <a:lvl6pPr indent="-317500" lvl="5" marL="2743200" algn="l">
              <a:lnSpc>
                <a:spcPct val="90000"/>
              </a:lnSpc>
              <a:spcBef>
                <a:spcPts val="800"/>
              </a:spcBef>
              <a:spcAft>
                <a:spcPts val="0"/>
              </a:spcAft>
              <a:buClr>
                <a:srgbClr val="000000"/>
              </a:buClr>
              <a:buSzPts val="1400"/>
              <a:buChar char="•"/>
              <a:defRPr/>
            </a:lvl6pPr>
            <a:lvl7pPr indent="-317500" lvl="6" marL="3200400" algn="l">
              <a:lnSpc>
                <a:spcPct val="90000"/>
              </a:lnSpc>
              <a:spcBef>
                <a:spcPts val="800"/>
              </a:spcBef>
              <a:spcAft>
                <a:spcPts val="0"/>
              </a:spcAft>
              <a:buClr>
                <a:srgbClr val="000000"/>
              </a:buClr>
              <a:buSzPts val="1400"/>
              <a:buChar char="•"/>
              <a:defRPr/>
            </a:lvl7pPr>
            <a:lvl8pPr indent="-317500" lvl="7" marL="3657600" algn="l">
              <a:lnSpc>
                <a:spcPct val="90000"/>
              </a:lnSpc>
              <a:spcBef>
                <a:spcPts val="800"/>
              </a:spcBef>
              <a:spcAft>
                <a:spcPts val="0"/>
              </a:spcAft>
              <a:buClr>
                <a:srgbClr val="000000"/>
              </a:buClr>
              <a:buSzPts val="1400"/>
              <a:buChar char="•"/>
              <a:defRPr/>
            </a:lvl8pPr>
            <a:lvl9pPr indent="-317500" lvl="8" marL="4114800" algn="l">
              <a:lnSpc>
                <a:spcPct val="90000"/>
              </a:lnSpc>
              <a:spcBef>
                <a:spcPts val="800"/>
              </a:spcBef>
              <a:spcAft>
                <a:spcPts val="0"/>
              </a:spcAft>
              <a:buClr>
                <a:srgbClr val="000000"/>
              </a:buClr>
              <a:buSzPts val="1400"/>
              <a:buChar char="•"/>
              <a:defRPr/>
            </a:lvl9pPr>
          </a:lstStyle>
          <a:p/>
        </p:txBody>
      </p:sp>
      <p:sp>
        <p:nvSpPr>
          <p:cNvPr id="503" name="Google Shape;503;p140"/>
          <p:cNvSpPr txBox="1"/>
          <p:nvPr>
            <p:ph idx="12" type="sldNum"/>
          </p:nvPr>
        </p:nvSpPr>
        <p:spPr>
          <a:xfrm>
            <a:off x="8321382" y="4803219"/>
            <a:ext cx="194100" cy="207900"/>
          </a:xfrm>
          <a:prstGeom prst="rect">
            <a:avLst/>
          </a:prstGeom>
          <a:noFill/>
          <a:ln>
            <a:noFill/>
          </a:ln>
        </p:spPr>
        <p:txBody>
          <a:bodyPr anchorCtr="0" anchor="ctr" bIns="34275" lIns="34275" spcFirstLastPara="1" rIns="34275" wrap="square" tIns="34275">
            <a:spAutoFit/>
          </a:bodyPr>
          <a:lstStyle>
            <a:lvl1pPr indent="0" lvl="0"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3">
    <p:spTree>
      <p:nvGrpSpPr>
        <p:cNvPr id="504" name="Shape 504"/>
        <p:cNvGrpSpPr/>
        <p:nvPr/>
      </p:nvGrpSpPr>
      <p:grpSpPr>
        <a:xfrm>
          <a:off x="0" y="0"/>
          <a:ext cx="0" cy="0"/>
          <a:chOff x="0" y="0"/>
          <a:chExt cx="0" cy="0"/>
        </a:xfrm>
      </p:grpSpPr>
      <p:sp>
        <p:nvSpPr>
          <p:cNvPr id="505" name="Google Shape;505;p141"/>
          <p:cNvSpPr txBox="1"/>
          <p:nvPr>
            <p:ph type="title"/>
          </p:nvPr>
        </p:nvSpPr>
        <p:spPr>
          <a:xfrm>
            <a:off x="628650" y="273844"/>
            <a:ext cx="7886700" cy="994200"/>
          </a:xfrm>
          <a:prstGeom prst="rect">
            <a:avLst/>
          </a:prstGeom>
          <a:noFill/>
          <a:ln>
            <a:noFill/>
          </a:ln>
        </p:spPr>
        <p:txBody>
          <a:bodyPr anchorCtr="0" anchor="ctr" bIns="34275" lIns="34275" spcFirstLastPara="1" rIns="34275" wrap="square" tIns="34275">
            <a:normAutofit/>
          </a:bodyPr>
          <a:lstStyle>
            <a:lvl1pPr lvl="0" algn="l">
              <a:lnSpc>
                <a:spcPct val="90000"/>
              </a:lnSpc>
              <a:spcBef>
                <a:spcPts val="0"/>
              </a:spcBef>
              <a:spcAft>
                <a:spcPts val="0"/>
              </a:spcAft>
              <a:buClr>
                <a:srgbClr val="000000"/>
              </a:buClr>
              <a:buSzPts val="1400"/>
              <a:buNone/>
              <a:defRPr/>
            </a:lvl1pPr>
            <a:lvl2pPr lvl="1" algn="l">
              <a:lnSpc>
                <a:spcPct val="90000"/>
              </a:lnSpc>
              <a:spcBef>
                <a:spcPts val="0"/>
              </a:spcBef>
              <a:spcAft>
                <a:spcPts val="0"/>
              </a:spcAft>
              <a:buClr>
                <a:srgbClr val="000000"/>
              </a:buClr>
              <a:buSzPts val="1400"/>
              <a:buNone/>
              <a:defRPr/>
            </a:lvl2pPr>
            <a:lvl3pPr lvl="2" algn="l">
              <a:lnSpc>
                <a:spcPct val="90000"/>
              </a:lnSpc>
              <a:spcBef>
                <a:spcPts val="0"/>
              </a:spcBef>
              <a:spcAft>
                <a:spcPts val="0"/>
              </a:spcAft>
              <a:buClr>
                <a:srgbClr val="000000"/>
              </a:buClr>
              <a:buSzPts val="1400"/>
              <a:buNone/>
              <a:defRPr/>
            </a:lvl3pPr>
            <a:lvl4pPr lvl="3" algn="l">
              <a:lnSpc>
                <a:spcPct val="90000"/>
              </a:lnSpc>
              <a:spcBef>
                <a:spcPts val="0"/>
              </a:spcBef>
              <a:spcAft>
                <a:spcPts val="0"/>
              </a:spcAft>
              <a:buClr>
                <a:srgbClr val="000000"/>
              </a:buClr>
              <a:buSzPts val="1400"/>
              <a:buNone/>
              <a:defRPr/>
            </a:lvl4pPr>
            <a:lvl5pPr lvl="4" algn="l">
              <a:lnSpc>
                <a:spcPct val="90000"/>
              </a:lnSpc>
              <a:spcBef>
                <a:spcPts val="0"/>
              </a:spcBef>
              <a:spcAft>
                <a:spcPts val="0"/>
              </a:spcAft>
              <a:buClr>
                <a:srgbClr val="000000"/>
              </a:buClr>
              <a:buSzPts val="1400"/>
              <a:buNone/>
              <a:defRPr/>
            </a:lvl5pPr>
            <a:lvl6pPr lvl="5" algn="l">
              <a:lnSpc>
                <a:spcPct val="90000"/>
              </a:lnSpc>
              <a:spcBef>
                <a:spcPts val="0"/>
              </a:spcBef>
              <a:spcAft>
                <a:spcPts val="0"/>
              </a:spcAft>
              <a:buClr>
                <a:srgbClr val="000000"/>
              </a:buClr>
              <a:buSzPts val="1400"/>
              <a:buNone/>
              <a:defRPr/>
            </a:lvl6pPr>
            <a:lvl7pPr lvl="6" algn="l">
              <a:lnSpc>
                <a:spcPct val="90000"/>
              </a:lnSpc>
              <a:spcBef>
                <a:spcPts val="0"/>
              </a:spcBef>
              <a:spcAft>
                <a:spcPts val="0"/>
              </a:spcAft>
              <a:buClr>
                <a:srgbClr val="000000"/>
              </a:buClr>
              <a:buSzPts val="1400"/>
              <a:buNone/>
              <a:defRPr/>
            </a:lvl7pPr>
            <a:lvl8pPr lvl="7" algn="l">
              <a:lnSpc>
                <a:spcPct val="90000"/>
              </a:lnSpc>
              <a:spcBef>
                <a:spcPts val="0"/>
              </a:spcBef>
              <a:spcAft>
                <a:spcPts val="0"/>
              </a:spcAft>
              <a:buClr>
                <a:srgbClr val="000000"/>
              </a:buClr>
              <a:buSzPts val="1400"/>
              <a:buNone/>
              <a:defRPr/>
            </a:lvl8pPr>
            <a:lvl9pPr lvl="8" algn="l">
              <a:lnSpc>
                <a:spcPct val="90000"/>
              </a:lnSpc>
              <a:spcBef>
                <a:spcPts val="0"/>
              </a:spcBef>
              <a:spcAft>
                <a:spcPts val="0"/>
              </a:spcAft>
              <a:buClr>
                <a:srgbClr val="000000"/>
              </a:buClr>
              <a:buSzPts val="1400"/>
              <a:buNone/>
              <a:defRPr/>
            </a:lvl9pPr>
          </a:lstStyle>
          <a:p/>
        </p:txBody>
      </p:sp>
      <p:sp>
        <p:nvSpPr>
          <p:cNvPr id="506" name="Google Shape;506;p141"/>
          <p:cNvSpPr txBox="1"/>
          <p:nvPr>
            <p:ph idx="1" type="body"/>
          </p:nvPr>
        </p:nvSpPr>
        <p:spPr>
          <a:xfrm>
            <a:off x="628650" y="1369219"/>
            <a:ext cx="3886200" cy="3263400"/>
          </a:xfrm>
          <a:prstGeom prst="rect">
            <a:avLst/>
          </a:prstGeom>
          <a:noFill/>
          <a:ln>
            <a:noFill/>
          </a:ln>
        </p:spPr>
        <p:txBody>
          <a:bodyPr anchorCtr="0" anchor="t" bIns="34275" lIns="34275" spcFirstLastPara="1" rIns="34275" wrap="square" tIns="34275">
            <a:normAutofit/>
          </a:bodyPr>
          <a:lstStyle>
            <a:lvl1pPr indent="-317500" lvl="0" marL="457200" algn="l">
              <a:lnSpc>
                <a:spcPct val="90000"/>
              </a:lnSpc>
              <a:spcBef>
                <a:spcPts val="800"/>
              </a:spcBef>
              <a:spcAft>
                <a:spcPts val="0"/>
              </a:spcAft>
              <a:buClr>
                <a:srgbClr val="000000"/>
              </a:buClr>
              <a:buSzPts val="1400"/>
              <a:buChar char="•"/>
              <a:defRPr/>
            </a:lvl1pPr>
            <a:lvl2pPr indent="-317500" lvl="1" marL="914400" algn="l">
              <a:lnSpc>
                <a:spcPct val="90000"/>
              </a:lnSpc>
              <a:spcBef>
                <a:spcPts val="800"/>
              </a:spcBef>
              <a:spcAft>
                <a:spcPts val="0"/>
              </a:spcAft>
              <a:buClr>
                <a:srgbClr val="000000"/>
              </a:buClr>
              <a:buSzPts val="1400"/>
              <a:buChar char="•"/>
              <a:defRPr/>
            </a:lvl2pPr>
            <a:lvl3pPr indent="-317500" lvl="2" marL="1371600" algn="l">
              <a:lnSpc>
                <a:spcPct val="90000"/>
              </a:lnSpc>
              <a:spcBef>
                <a:spcPts val="800"/>
              </a:spcBef>
              <a:spcAft>
                <a:spcPts val="0"/>
              </a:spcAft>
              <a:buClr>
                <a:srgbClr val="000000"/>
              </a:buClr>
              <a:buSzPts val="1400"/>
              <a:buChar char="•"/>
              <a:defRPr/>
            </a:lvl3pPr>
            <a:lvl4pPr indent="-317500" lvl="3" marL="1828800" algn="l">
              <a:lnSpc>
                <a:spcPct val="90000"/>
              </a:lnSpc>
              <a:spcBef>
                <a:spcPts val="800"/>
              </a:spcBef>
              <a:spcAft>
                <a:spcPts val="0"/>
              </a:spcAft>
              <a:buClr>
                <a:srgbClr val="000000"/>
              </a:buClr>
              <a:buSzPts val="1400"/>
              <a:buChar char="•"/>
              <a:defRPr/>
            </a:lvl4pPr>
            <a:lvl5pPr indent="-317500" lvl="4" marL="2286000" algn="l">
              <a:lnSpc>
                <a:spcPct val="90000"/>
              </a:lnSpc>
              <a:spcBef>
                <a:spcPts val="800"/>
              </a:spcBef>
              <a:spcAft>
                <a:spcPts val="0"/>
              </a:spcAft>
              <a:buClr>
                <a:srgbClr val="000000"/>
              </a:buClr>
              <a:buSzPts val="1400"/>
              <a:buChar char="•"/>
              <a:defRPr/>
            </a:lvl5pPr>
            <a:lvl6pPr indent="-317500" lvl="5" marL="2743200" algn="l">
              <a:lnSpc>
                <a:spcPct val="90000"/>
              </a:lnSpc>
              <a:spcBef>
                <a:spcPts val="800"/>
              </a:spcBef>
              <a:spcAft>
                <a:spcPts val="0"/>
              </a:spcAft>
              <a:buClr>
                <a:srgbClr val="000000"/>
              </a:buClr>
              <a:buSzPts val="1400"/>
              <a:buChar char="•"/>
              <a:defRPr/>
            </a:lvl6pPr>
            <a:lvl7pPr indent="-317500" lvl="6" marL="3200400" algn="l">
              <a:lnSpc>
                <a:spcPct val="90000"/>
              </a:lnSpc>
              <a:spcBef>
                <a:spcPts val="800"/>
              </a:spcBef>
              <a:spcAft>
                <a:spcPts val="0"/>
              </a:spcAft>
              <a:buClr>
                <a:srgbClr val="000000"/>
              </a:buClr>
              <a:buSzPts val="1400"/>
              <a:buChar char="•"/>
              <a:defRPr/>
            </a:lvl7pPr>
            <a:lvl8pPr indent="-317500" lvl="7" marL="3657600" algn="l">
              <a:lnSpc>
                <a:spcPct val="90000"/>
              </a:lnSpc>
              <a:spcBef>
                <a:spcPts val="800"/>
              </a:spcBef>
              <a:spcAft>
                <a:spcPts val="0"/>
              </a:spcAft>
              <a:buClr>
                <a:srgbClr val="000000"/>
              </a:buClr>
              <a:buSzPts val="1400"/>
              <a:buChar char="•"/>
              <a:defRPr/>
            </a:lvl8pPr>
            <a:lvl9pPr indent="-317500" lvl="8" marL="4114800" algn="l">
              <a:lnSpc>
                <a:spcPct val="90000"/>
              </a:lnSpc>
              <a:spcBef>
                <a:spcPts val="800"/>
              </a:spcBef>
              <a:spcAft>
                <a:spcPts val="0"/>
              </a:spcAft>
              <a:buClr>
                <a:srgbClr val="000000"/>
              </a:buClr>
              <a:buSzPts val="1400"/>
              <a:buChar char="•"/>
              <a:defRPr/>
            </a:lvl9pPr>
          </a:lstStyle>
          <a:p/>
        </p:txBody>
      </p:sp>
      <p:sp>
        <p:nvSpPr>
          <p:cNvPr id="507" name="Google Shape;507;p141"/>
          <p:cNvSpPr txBox="1"/>
          <p:nvPr>
            <p:ph idx="12" type="sldNum"/>
          </p:nvPr>
        </p:nvSpPr>
        <p:spPr>
          <a:xfrm>
            <a:off x="8321382" y="4803219"/>
            <a:ext cx="194100" cy="207900"/>
          </a:xfrm>
          <a:prstGeom prst="rect">
            <a:avLst/>
          </a:prstGeom>
          <a:noFill/>
          <a:ln>
            <a:noFill/>
          </a:ln>
        </p:spPr>
        <p:txBody>
          <a:bodyPr anchorCtr="0" anchor="ctr" bIns="34275" lIns="34275" spcFirstLastPara="1" rIns="34275" wrap="square" tIns="34275">
            <a:spAutoFit/>
          </a:bodyPr>
          <a:lstStyle>
            <a:lvl1pPr indent="0" lvl="0"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p:cSld name="Comparison 3">
    <p:spTree>
      <p:nvGrpSpPr>
        <p:cNvPr id="508" name="Shape 508"/>
        <p:cNvGrpSpPr/>
        <p:nvPr/>
      </p:nvGrpSpPr>
      <p:grpSpPr>
        <a:xfrm>
          <a:off x="0" y="0"/>
          <a:ext cx="0" cy="0"/>
          <a:chOff x="0" y="0"/>
          <a:chExt cx="0" cy="0"/>
        </a:xfrm>
      </p:grpSpPr>
      <p:sp>
        <p:nvSpPr>
          <p:cNvPr id="509" name="Google Shape;509;p142"/>
          <p:cNvSpPr txBox="1"/>
          <p:nvPr>
            <p:ph type="title"/>
          </p:nvPr>
        </p:nvSpPr>
        <p:spPr>
          <a:xfrm>
            <a:off x="629840" y="273844"/>
            <a:ext cx="7886700" cy="994200"/>
          </a:xfrm>
          <a:prstGeom prst="rect">
            <a:avLst/>
          </a:prstGeom>
          <a:noFill/>
          <a:ln>
            <a:noFill/>
          </a:ln>
        </p:spPr>
        <p:txBody>
          <a:bodyPr anchorCtr="0" anchor="ctr" bIns="34275" lIns="34275" spcFirstLastPara="1" rIns="34275" wrap="square" tIns="34275">
            <a:normAutofit/>
          </a:bodyPr>
          <a:lstStyle>
            <a:lvl1pPr lvl="0" algn="l">
              <a:lnSpc>
                <a:spcPct val="90000"/>
              </a:lnSpc>
              <a:spcBef>
                <a:spcPts val="0"/>
              </a:spcBef>
              <a:spcAft>
                <a:spcPts val="0"/>
              </a:spcAft>
              <a:buClr>
                <a:srgbClr val="000000"/>
              </a:buClr>
              <a:buSzPts val="1400"/>
              <a:buNone/>
              <a:defRPr/>
            </a:lvl1pPr>
            <a:lvl2pPr lvl="1" algn="l">
              <a:lnSpc>
                <a:spcPct val="90000"/>
              </a:lnSpc>
              <a:spcBef>
                <a:spcPts val="0"/>
              </a:spcBef>
              <a:spcAft>
                <a:spcPts val="0"/>
              </a:spcAft>
              <a:buClr>
                <a:srgbClr val="000000"/>
              </a:buClr>
              <a:buSzPts val="1400"/>
              <a:buNone/>
              <a:defRPr/>
            </a:lvl2pPr>
            <a:lvl3pPr lvl="2" algn="l">
              <a:lnSpc>
                <a:spcPct val="90000"/>
              </a:lnSpc>
              <a:spcBef>
                <a:spcPts val="0"/>
              </a:spcBef>
              <a:spcAft>
                <a:spcPts val="0"/>
              </a:spcAft>
              <a:buClr>
                <a:srgbClr val="000000"/>
              </a:buClr>
              <a:buSzPts val="1400"/>
              <a:buNone/>
              <a:defRPr/>
            </a:lvl3pPr>
            <a:lvl4pPr lvl="3" algn="l">
              <a:lnSpc>
                <a:spcPct val="90000"/>
              </a:lnSpc>
              <a:spcBef>
                <a:spcPts val="0"/>
              </a:spcBef>
              <a:spcAft>
                <a:spcPts val="0"/>
              </a:spcAft>
              <a:buClr>
                <a:srgbClr val="000000"/>
              </a:buClr>
              <a:buSzPts val="1400"/>
              <a:buNone/>
              <a:defRPr/>
            </a:lvl4pPr>
            <a:lvl5pPr lvl="4" algn="l">
              <a:lnSpc>
                <a:spcPct val="90000"/>
              </a:lnSpc>
              <a:spcBef>
                <a:spcPts val="0"/>
              </a:spcBef>
              <a:spcAft>
                <a:spcPts val="0"/>
              </a:spcAft>
              <a:buClr>
                <a:srgbClr val="000000"/>
              </a:buClr>
              <a:buSzPts val="1400"/>
              <a:buNone/>
              <a:defRPr/>
            </a:lvl5pPr>
            <a:lvl6pPr lvl="5" algn="l">
              <a:lnSpc>
                <a:spcPct val="90000"/>
              </a:lnSpc>
              <a:spcBef>
                <a:spcPts val="0"/>
              </a:spcBef>
              <a:spcAft>
                <a:spcPts val="0"/>
              </a:spcAft>
              <a:buClr>
                <a:srgbClr val="000000"/>
              </a:buClr>
              <a:buSzPts val="1400"/>
              <a:buNone/>
              <a:defRPr/>
            </a:lvl6pPr>
            <a:lvl7pPr lvl="6" algn="l">
              <a:lnSpc>
                <a:spcPct val="90000"/>
              </a:lnSpc>
              <a:spcBef>
                <a:spcPts val="0"/>
              </a:spcBef>
              <a:spcAft>
                <a:spcPts val="0"/>
              </a:spcAft>
              <a:buClr>
                <a:srgbClr val="000000"/>
              </a:buClr>
              <a:buSzPts val="1400"/>
              <a:buNone/>
              <a:defRPr/>
            </a:lvl7pPr>
            <a:lvl8pPr lvl="7" algn="l">
              <a:lnSpc>
                <a:spcPct val="90000"/>
              </a:lnSpc>
              <a:spcBef>
                <a:spcPts val="0"/>
              </a:spcBef>
              <a:spcAft>
                <a:spcPts val="0"/>
              </a:spcAft>
              <a:buClr>
                <a:srgbClr val="000000"/>
              </a:buClr>
              <a:buSzPts val="1400"/>
              <a:buNone/>
              <a:defRPr/>
            </a:lvl8pPr>
            <a:lvl9pPr lvl="8" algn="l">
              <a:lnSpc>
                <a:spcPct val="90000"/>
              </a:lnSpc>
              <a:spcBef>
                <a:spcPts val="0"/>
              </a:spcBef>
              <a:spcAft>
                <a:spcPts val="0"/>
              </a:spcAft>
              <a:buClr>
                <a:srgbClr val="000000"/>
              </a:buClr>
              <a:buSzPts val="1400"/>
              <a:buNone/>
              <a:defRPr/>
            </a:lvl9pPr>
          </a:lstStyle>
          <a:p/>
        </p:txBody>
      </p:sp>
      <p:sp>
        <p:nvSpPr>
          <p:cNvPr id="510" name="Google Shape;510;p142"/>
          <p:cNvSpPr txBox="1"/>
          <p:nvPr>
            <p:ph idx="1" type="body"/>
          </p:nvPr>
        </p:nvSpPr>
        <p:spPr>
          <a:xfrm>
            <a:off x="629840" y="1260872"/>
            <a:ext cx="3868500" cy="618000"/>
          </a:xfrm>
          <a:prstGeom prst="rect">
            <a:avLst/>
          </a:prstGeom>
          <a:noFill/>
          <a:ln>
            <a:noFill/>
          </a:ln>
        </p:spPr>
        <p:txBody>
          <a:bodyPr anchorCtr="0" anchor="b" bIns="34275" lIns="34275" spcFirstLastPara="1" rIns="34275" wrap="square" tIns="34275">
            <a:normAutofit/>
          </a:bodyPr>
          <a:lstStyle>
            <a:lvl1pPr indent="-228600" lvl="0" marL="457200" algn="l">
              <a:lnSpc>
                <a:spcPct val="90000"/>
              </a:lnSpc>
              <a:spcBef>
                <a:spcPts val="800"/>
              </a:spcBef>
              <a:spcAft>
                <a:spcPts val="0"/>
              </a:spcAft>
              <a:buClr>
                <a:srgbClr val="000000"/>
              </a:buClr>
              <a:buSzPts val="1800"/>
              <a:buFont typeface="Calibri"/>
              <a:buNone/>
              <a:defRPr b="1" sz="1800"/>
            </a:lvl1pPr>
            <a:lvl2pPr indent="-228600" lvl="1" marL="914400" algn="l">
              <a:lnSpc>
                <a:spcPct val="90000"/>
              </a:lnSpc>
              <a:spcBef>
                <a:spcPts val="800"/>
              </a:spcBef>
              <a:spcAft>
                <a:spcPts val="0"/>
              </a:spcAft>
              <a:buClr>
                <a:srgbClr val="000000"/>
              </a:buClr>
              <a:buSzPts val="1800"/>
              <a:buFont typeface="Calibri"/>
              <a:buNone/>
              <a:defRPr b="1" sz="1800"/>
            </a:lvl2pPr>
            <a:lvl3pPr indent="-228600" lvl="2" marL="1371600" algn="l">
              <a:lnSpc>
                <a:spcPct val="90000"/>
              </a:lnSpc>
              <a:spcBef>
                <a:spcPts val="800"/>
              </a:spcBef>
              <a:spcAft>
                <a:spcPts val="0"/>
              </a:spcAft>
              <a:buClr>
                <a:srgbClr val="000000"/>
              </a:buClr>
              <a:buSzPts val="1800"/>
              <a:buFont typeface="Calibri"/>
              <a:buNone/>
              <a:defRPr b="1" sz="1800"/>
            </a:lvl3pPr>
            <a:lvl4pPr indent="-228600" lvl="3" marL="1828800" algn="l">
              <a:lnSpc>
                <a:spcPct val="90000"/>
              </a:lnSpc>
              <a:spcBef>
                <a:spcPts val="800"/>
              </a:spcBef>
              <a:spcAft>
                <a:spcPts val="0"/>
              </a:spcAft>
              <a:buClr>
                <a:srgbClr val="000000"/>
              </a:buClr>
              <a:buSzPts val="1800"/>
              <a:buFont typeface="Calibri"/>
              <a:buNone/>
              <a:defRPr b="1" sz="1800"/>
            </a:lvl4pPr>
            <a:lvl5pPr indent="-228600" lvl="4" marL="2286000" algn="l">
              <a:lnSpc>
                <a:spcPct val="90000"/>
              </a:lnSpc>
              <a:spcBef>
                <a:spcPts val="800"/>
              </a:spcBef>
              <a:spcAft>
                <a:spcPts val="0"/>
              </a:spcAft>
              <a:buClr>
                <a:srgbClr val="000000"/>
              </a:buClr>
              <a:buSzPts val="1800"/>
              <a:buFont typeface="Calibri"/>
              <a:buNone/>
              <a:defRPr b="1" sz="1800"/>
            </a:lvl5pPr>
            <a:lvl6pPr indent="-317500" lvl="5" marL="2743200" algn="l">
              <a:lnSpc>
                <a:spcPct val="90000"/>
              </a:lnSpc>
              <a:spcBef>
                <a:spcPts val="800"/>
              </a:spcBef>
              <a:spcAft>
                <a:spcPts val="0"/>
              </a:spcAft>
              <a:buClr>
                <a:srgbClr val="000000"/>
              </a:buClr>
              <a:buSzPts val="1400"/>
              <a:buChar char="•"/>
              <a:defRPr/>
            </a:lvl6pPr>
            <a:lvl7pPr indent="-317500" lvl="6" marL="3200400" algn="l">
              <a:lnSpc>
                <a:spcPct val="90000"/>
              </a:lnSpc>
              <a:spcBef>
                <a:spcPts val="800"/>
              </a:spcBef>
              <a:spcAft>
                <a:spcPts val="0"/>
              </a:spcAft>
              <a:buClr>
                <a:srgbClr val="000000"/>
              </a:buClr>
              <a:buSzPts val="1400"/>
              <a:buChar char="•"/>
              <a:defRPr/>
            </a:lvl7pPr>
            <a:lvl8pPr indent="-317500" lvl="7" marL="3657600" algn="l">
              <a:lnSpc>
                <a:spcPct val="90000"/>
              </a:lnSpc>
              <a:spcBef>
                <a:spcPts val="800"/>
              </a:spcBef>
              <a:spcAft>
                <a:spcPts val="0"/>
              </a:spcAft>
              <a:buClr>
                <a:srgbClr val="000000"/>
              </a:buClr>
              <a:buSzPts val="1400"/>
              <a:buChar char="•"/>
              <a:defRPr/>
            </a:lvl8pPr>
            <a:lvl9pPr indent="-317500" lvl="8" marL="4114800" algn="l">
              <a:lnSpc>
                <a:spcPct val="90000"/>
              </a:lnSpc>
              <a:spcBef>
                <a:spcPts val="800"/>
              </a:spcBef>
              <a:spcAft>
                <a:spcPts val="0"/>
              </a:spcAft>
              <a:buClr>
                <a:srgbClr val="000000"/>
              </a:buClr>
              <a:buSzPts val="1400"/>
              <a:buChar char="•"/>
              <a:defRPr/>
            </a:lvl9pPr>
          </a:lstStyle>
          <a:p/>
        </p:txBody>
      </p:sp>
      <p:sp>
        <p:nvSpPr>
          <p:cNvPr id="511" name="Google Shape;511;p142"/>
          <p:cNvSpPr txBox="1"/>
          <p:nvPr>
            <p:ph idx="2" type="body"/>
          </p:nvPr>
        </p:nvSpPr>
        <p:spPr>
          <a:xfrm>
            <a:off x="4629150" y="1260872"/>
            <a:ext cx="3887400" cy="618000"/>
          </a:xfrm>
          <a:prstGeom prst="rect">
            <a:avLst/>
          </a:prstGeom>
          <a:noFill/>
          <a:ln>
            <a:noFill/>
          </a:ln>
        </p:spPr>
        <p:txBody>
          <a:bodyPr anchorCtr="0" anchor="b" bIns="34275" lIns="34275" spcFirstLastPara="1" rIns="34275" wrap="square" tIns="34275">
            <a:normAutofit/>
          </a:bodyPr>
          <a:lstStyle>
            <a:lvl1pPr indent="-317500" lvl="0" marL="457200" algn="l">
              <a:lnSpc>
                <a:spcPct val="90000"/>
              </a:lnSpc>
              <a:spcBef>
                <a:spcPts val="800"/>
              </a:spcBef>
              <a:spcAft>
                <a:spcPts val="0"/>
              </a:spcAft>
              <a:buClr>
                <a:srgbClr val="000000"/>
              </a:buClr>
              <a:buSzPts val="1400"/>
              <a:buChar char="•"/>
              <a:defRPr/>
            </a:lvl1pPr>
            <a:lvl2pPr indent="-317500" lvl="1" marL="914400" algn="l">
              <a:lnSpc>
                <a:spcPct val="90000"/>
              </a:lnSpc>
              <a:spcBef>
                <a:spcPts val="800"/>
              </a:spcBef>
              <a:spcAft>
                <a:spcPts val="0"/>
              </a:spcAft>
              <a:buClr>
                <a:srgbClr val="000000"/>
              </a:buClr>
              <a:buSzPts val="1400"/>
              <a:buChar char="•"/>
              <a:defRPr/>
            </a:lvl2pPr>
            <a:lvl3pPr indent="-317500" lvl="2" marL="1371600" algn="l">
              <a:lnSpc>
                <a:spcPct val="90000"/>
              </a:lnSpc>
              <a:spcBef>
                <a:spcPts val="800"/>
              </a:spcBef>
              <a:spcAft>
                <a:spcPts val="0"/>
              </a:spcAft>
              <a:buClr>
                <a:srgbClr val="000000"/>
              </a:buClr>
              <a:buSzPts val="1400"/>
              <a:buChar char="•"/>
              <a:defRPr/>
            </a:lvl3pPr>
            <a:lvl4pPr indent="-317500" lvl="3" marL="1828800" algn="l">
              <a:lnSpc>
                <a:spcPct val="90000"/>
              </a:lnSpc>
              <a:spcBef>
                <a:spcPts val="800"/>
              </a:spcBef>
              <a:spcAft>
                <a:spcPts val="0"/>
              </a:spcAft>
              <a:buClr>
                <a:srgbClr val="000000"/>
              </a:buClr>
              <a:buSzPts val="1400"/>
              <a:buChar char="•"/>
              <a:defRPr/>
            </a:lvl4pPr>
            <a:lvl5pPr indent="-317500" lvl="4" marL="2286000" algn="l">
              <a:lnSpc>
                <a:spcPct val="90000"/>
              </a:lnSpc>
              <a:spcBef>
                <a:spcPts val="800"/>
              </a:spcBef>
              <a:spcAft>
                <a:spcPts val="0"/>
              </a:spcAft>
              <a:buClr>
                <a:srgbClr val="000000"/>
              </a:buClr>
              <a:buSzPts val="1400"/>
              <a:buChar char="•"/>
              <a:defRPr/>
            </a:lvl5pPr>
            <a:lvl6pPr indent="-317500" lvl="5" marL="2743200" algn="l">
              <a:lnSpc>
                <a:spcPct val="90000"/>
              </a:lnSpc>
              <a:spcBef>
                <a:spcPts val="800"/>
              </a:spcBef>
              <a:spcAft>
                <a:spcPts val="0"/>
              </a:spcAft>
              <a:buClr>
                <a:srgbClr val="000000"/>
              </a:buClr>
              <a:buSzPts val="1400"/>
              <a:buChar char="•"/>
              <a:defRPr/>
            </a:lvl6pPr>
            <a:lvl7pPr indent="-317500" lvl="6" marL="3200400" algn="l">
              <a:lnSpc>
                <a:spcPct val="90000"/>
              </a:lnSpc>
              <a:spcBef>
                <a:spcPts val="800"/>
              </a:spcBef>
              <a:spcAft>
                <a:spcPts val="0"/>
              </a:spcAft>
              <a:buClr>
                <a:srgbClr val="000000"/>
              </a:buClr>
              <a:buSzPts val="1400"/>
              <a:buChar char="•"/>
              <a:defRPr/>
            </a:lvl7pPr>
            <a:lvl8pPr indent="-317500" lvl="7" marL="3657600" algn="l">
              <a:lnSpc>
                <a:spcPct val="90000"/>
              </a:lnSpc>
              <a:spcBef>
                <a:spcPts val="800"/>
              </a:spcBef>
              <a:spcAft>
                <a:spcPts val="0"/>
              </a:spcAft>
              <a:buClr>
                <a:srgbClr val="000000"/>
              </a:buClr>
              <a:buSzPts val="1400"/>
              <a:buChar char="•"/>
              <a:defRPr/>
            </a:lvl8pPr>
            <a:lvl9pPr indent="-317500" lvl="8" marL="4114800" algn="l">
              <a:lnSpc>
                <a:spcPct val="90000"/>
              </a:lnSpc>
              <a:spcBef>
                <a:spcPts val="800"/>
              </a:spcBef>
              <a:spcAft>
                <a:spcPts val="0"/>
              </a:spcAft>
              <a:buClr>
                <a:srgbClr val="000000"/>
              </a:buClr>
              <a:buSzPts val="1400"/>
              <a:buChar char="•"/>
              <a:defRPr/>
            </a:lvl9pPr>
          </a:lstStyle>
          <a:p/>
        </p:txBody>
      </p:sp>
      <p:sp>
        <p:nvSpPr>
          <p:cNvPr id="512" name="Google Shape;512;p142"/>
          <p:cNvSpPr txBox="1"/>
          <p:nvPr>
            <p:ph idx="12" type="sldNum"/>
          </p:nvPr>
        </p:nvSpPr>
        <p:spPr>
          <a:xfrm>
            <a:off x="8321382" y="4803219"/>
            <a:ext cx="194100" cy="207900"/>
          </a:xfrm>
          <a:prstGeom prst="rect">
            <a:avLst/>
          </a:prstGeom>
          <a:noFill/>
          <a:ln>
            <a:noFill/>
          </a:ln>
        </p:spPr>
        <p:txBody>
          <a:bodyPr anchorCtr="0" anchor="ctr" bIns="34275" lIns="34275" spcFirstLastPara="1" rIns="34275" wrap="square" tIns="34275">
            <a:spAutoFit/>
          </a:bodyPr>
          <a:lstStyle>
            <a:lvl1pPr indent="0" lvl="0"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3">
    <p:spTree>
      <p:nvGrpSpPr>
        <p:cNvPr id="513" name="Shape 513"/>
        <p:cNvGrpSpPr/>
        <p:nvPr/>
      </p:nvGrpSpPr>
      <p:grpSpPr>
        <a:xfrm>
          <a:off x="0" y="0"/>
          <a:ext cx="0" cy="0"/>
          <a:chOff x="0" y="0"/>
          <a:chExt cx="0" cy="0"/>
        </a:xfrm>
      </p:grpSpPr>
      <p:sp>
        <p:nvSpPr>
          <p:cNvPr id="514" name="Google Shape;514;p143"/>
          <p:cNvSpPr txBox="1"/>
          <p:nvPr>
            <p:ph type="title"/>
          </p:nvPr>
        </p:nvSpPr>
        <p:spPr>
          <a:xfrm>
            <a:off x="628650" y="273844"/>
            <a:ext cx="7886700" cy="994200"/>
          </a:xfrm>
          <a:prstGeom prst="rect">
            <a:avLst/>
          </a:prstGeom>
          <a:noFill/>
          <a:ln>
            <a:noFill/>
          </a:ln>
        </p:spPr>
        <p:txBody>
          <a:bodyPr anchorCtr="0" anchor="ctr" bIns="34275" lIns="34275" spcFirstLastPara="1" rIns="34275" wrap="square" tIns="34275">
            <a:normAutofit/>
          </a:bodyPr>
          <a:lstStyle>
            <a:lvl1pPr lvl="0" algn="l">
              <a:lnSpc>
                <a:spcPct val="90000"/>
              </a:lnSpc>
              <a:spcBef>
                <a:spcPts val="0"/>
              </a:spcBef>
              <a:spcAft>
                <a:spcPts val="0"/>
              </a:spcAft>
              <a:buClr>
                <a:srgbClr val="000000"/>
              </a:buClr>
              <a:buSzPts val="1400"/>
              <a:buNone/>
              <a:defRPr/>
            </a:lvl1pPr>
            <a:lvl2pPr lvl="1" algn="l">
              <a:lnSpc>
                <a:spcPct val="90000"/>
              </a:lnSpc>
              <a:spcBef>
                <a:spcPts val="0"/>
              </a:spcBef>
              <a:spcAft>
                <a:spcPts val="0"/>
              </a:spcAft>
              <a:buClr>
                <a:srgbClr val="000000"/>
              </a:buClr>
              <a:buSzPts val="1400"/>
              <a:buNone/>
              <a:defRPr/>
            </a:lvl2pPr>
            <a:lvl3pPr lvl="2" algn="l">
              <a:lnSpc>
                <a:spcPct val="90000"/>
              </a:lnSpc>
              <a:spcBef>
                <a:spcPts val="0"/>
              </a:spcBef>
              <a:spcAft>
                <a:spcPts val="0"/>
              </a:spcAft>
              <a:buClr>
                <a:srgbClr val="000000"/>
              </a:buClr>
              <a:buSzPts val="1400"/>
              <a:buNone/>
              <a:defRPr/>
            </a:lvl3pPr>
            <a:lvl4pPr lvl="3" algn="l">
              <a:lnSpc>
                <a:spcPct val="90000"/>
              </a:lnSpc>
              <a:spcBef>
                <a:spcPts val="0"/>
              </a:spcBef>
              <a:spcAft>
                <a:spcPts val="0"/>
              </a:spcAft>
              <a:buClr>
                <a:srgbClr val="000000"/>
              </a:buClr>
              <a:buSzPts val="1400"/>
              <a:buNone/>
              <a:defRPr/>
            </a:lvl4pPr>
            <a:lvl5pPr lvl="4" algn="l">
              <a:lnSpc>
                <a:spcPct val="90000"/>
              </a:lnSpc>
              <a:spcBef>
                <a:spcPts val="0"/>
              </a:spcBef>
              <a:spcAft>
                <a:spcPts val="0"/>
              </a:spcAft>
              <a:buClr>
                <a:srgbClr val="000000"/>
              </a:buClr>
              <a:buSzPts val="1400"/>
              <a:buNone/>
              <a:defRPr/>
            </a:lvl5pPr>
            <a:lvl6pPr lvl="5" algn="l">
              <a:lnSpc>
                <a:spcPct val="90000"/>
              </a:lnSpc>
              <a:spcBef>
                <a:spcPts val="0"/>
              </a:spcBef>
              <a:spcAft>
                <a:spcPts val="0"/>
              </a:spcAft>
              <a:buClr>
                <a:srgbClr val="000000"/>
              </a:buClr>
              <a:buSzPts val="1400"/>
              <a:buNone/>
              <a:defRPr/>
            </a:lvl6pPr>
            <a:lvl7pPr lvl="6" algn="l">
              <a:lnSpc>
                <a:spcPct val="90000"/>
              </a:lnSpc>
              <a:spcBef>
                <a:spcPts val="0"/>
              </a:spcBef>
              <a:spcAft>
                <a:spcPts val="0"/>
              </a:spcAft>
              <a:buClr>
                <a:srgbClr val="000000"/>
              </a:buClr>
              <a:buSzPts val="1400"/>
              <a:buNone/>
              <a:defRPr/>
            </a:lvl7pPr>
            <a:lvl8pPr lvl="7" algn="l">
              <a:lnSpc>
                <a:spcPct val="90000"/>
              </a:lnSpc>
              <a:spcBef>
                <a:spcPts val="0"/>
              </a:spcBef>
              <a:spcAft>
                <a:spcPts val="0"/>
              </a:spcAft>
              <a:buClr>
                <a:srgbClr val="000000"/>
              </a:buClr>
              <a:buSzPts val="1400"/>
              <a:buNone/>
              <a:defRPr/>
            </a:lvl8pPr>
            <a:lvl9pPr lvl="8" algn="l">
              <a:lnSpc>
                <a:spcPct val="90000"/>
              </a:lnSpc>
              <a:spcBef>
                <a:spcPts val="0"/>
              </a:spcBef>
              <a:spcAft>
                <a:spcPts val="0"/>
              </a:spcAft>
              <a:buClr>
                <a:srgbClr val="000000"/>
              </a:buClr>
              <a:buSzPts val="1400"/>
              <a:buNone/>
              <a:defRPr/>
            </a:lvl9pPr>
          </a:lstStyle>
          <a:p/>
        </p:txBody>
      </p:sp>
      <p:sp>
        <p:nvSpPr>
          <p:cNvPr id="515" name="Google Shape;515;p143"/>
          <p:cNvSpPr txBox="1"/>
          <p:nvPr>
            <p:ph idx="12" type="sldNum"/>
          </p:nvPr>
        </p:nvSpPr>
        <p:spPr>
          <a:xfrm>
            <a:off x="8321382" y="4803219"/>
            <a:ext cx="194100" cy="207900"/>
          </a:xfrm>
          <a:prstGeom prst="rect">
            <a:avLst/>
          </a:prstGeom>
          <a:noFill/>
          <a:ln>
            <a:noFill/>
          </a:ln>
        </p:spPr>
        <p:txBody>
          <a:bodyPr anchorCtr="0" anchor="ctr" bIns="34275" lIns="34275" spcFirstLastPara="1" rIns="34275" wrap="square" tIns="34275">
            <a:spAutoFit/>
          </a:bodyPr>
          <a:lstStyle>
            <a:lvl1pPr indent="0" lvl="0"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2">
    <p:spTree>
      <p:nvGrpSpPr>
        <p:cNvPr id="516" name="Shape 516"/>
        <p:cNvGrpSpPr/>
        <p:nvPr/>
      </p:nvGrpSpPr>
      <p:grpSpPr>
        <a:xfrm>
          <a:off x="0" y="0"/>
          <a:ext cx="0" cy="0"/>
          <a:chOff x="0" y="0"/>
          <a:chExt cx="0" cy="0"/>
        </a:xfrm>
      </p:grpSpPr>
      <p:sp>
        <p:nvSpPr>
          <p:cNvPr id="517" name="Google Shape;517;p144"/>
          <p:cNvSpPr txBox="1"/>
          <p:nvPr>
            <p:ph idx="12" type="sldNum"/>
          </p:nvPr>
        </p:nvSpPr>
        <p:spPr>
          <a:xfrm>
            <a:off x="8321382" y="4803219"/>
            <a:ext cx="194100" cy="207900"/>
          </a:xfrm>
          <a:prstGeom prst="rect">
            <a:avLst/>
          </a:prstGeom>
          <a:noFill/>
          <a:ln>
            <a:noFill/>
          </a:ln>
        </p:spPr>
        <p:txBody>
          <a:bodyPr anchorCtr="0" anchor="ctr" bIns="34275" lIns="34275" spcFirstLastPara="1" rIns="34275" wrap="square" tIns="34275">
            <a:spAutoFit/>
          </a:bodyPr>
          <a:lstStyle>
            <a:lvl1pPr indent="0" lvl="0"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p:cSld name="Content with Caption 3">
    <p:spTree>
      <p:nvGrpSpPr>
        <p:cNvPr id="518" name="Shape 518"/>
        <p:cNvGrpSpPr/>
        <p:nvPr/>
      </p:nvGrpSpPr>
      <p:grpSpPr>
        <a:xfrm>
          <a:off x="0" y="0"/>
          <a:ext cx="0" cy="0"/>
          <a:chOff x="0" y="0"/>
          <a:chExt cx="0" cy="0"/>
        </a:xfrm>
      </p:grpSpPr>
      <p:sp>
        <p:nvSpPr>
          <p:cNvPr id="519" name="Google Shape;519;p145"/>
          <p:cNvSpPr txBox="1"/>
          <p:nvPr>
            <p:ph type="title"/>
          </p:nvPr>
        </p:nvSpPr>
        <p:spPr>
          <a:xfrm>
            <a:off x="629840" y="342900"/>
            <a:ext cx="2949000" cy="1200300"/>
          </a:xfrm>
          <a:prstGeom prst="rect">
            <a:avLst/>
          </a:prstGeom>
          <a:noFill/>
          <a:ln>
            <a:noFill/>
          </a:ln>
        </p:spPr>
        <p:txBody>
          <a:bodyPr anchorCtr="0" anchor="b" bIns="34275" lIns="34275" spcFirstLastPara="1" rIns="34275" wrap="square" tIns="34275">
            <a:normAutofit/>
          </a:bodyPr>
          <a:lstStyle>
            <a:lvl1pPr lvl="0" algn="l">
              <a:lnSpc>
                <a:spcPct val="90000"/>
              </a:lnSpc>
              <a:spcBef>
                <a:spcPts val="0"/>
              </a:spcBef>
              <a:spcAft>
                <a:spcPts val="0"/>
              </a:spcAft>
              <a:buClr>
                <a:srgbClr val="000000"/>
              </a:buClr>
              <a:buSzPts val="2400"/>
              <a:buFont typeface="Calibri"/>
              <a:buNone/>
              <a:defRPr sz="2400"/>
            </a:lvl1pPr>
            <a:lvl2pPr lvl="1" algn="l">
              <a:lnSpc>
                <a:spcPct val="90000"/>
              </a:lnSpc>
              <a:spcBef>
                <a:spcPts val="0"/>
              </a:spcBef>
              <a:spcAft>
                <a:spcPts val="0"/>
              </a:spcAft>
              <a:buClr>
                <a:srgbClr val="000000"/>
              </a:buClr>
              <a:buSzPts val="1400"/>
              <a:buNone/>
              <a:defRPr/>
            </a:lvl2pPr>
            <a:lvl3pPr lvl="2" algn="l">
              <a:lnSpc>
                <a:spcPct val="90000"/>
              </a:lnSpc>
              <a:spcBef>
                <a:spcPts val="0"/>
              </a:spcBef>
              <a:spcAft>
                <a:spcPts val="0"/>
              </a:spcAft>
              <a:buClr>
                <a:srgbClr val="000000"/>
              </a:buClr>
              <a:buSzPts val="1400"/>
              <a:buNone/>
              <a:defRPr/>
            </a:lvl3pPr>
            <a:lvl4pPr lvl="3" algn="l">
              <a:lnSpc>
                <a:spcPct val="90000"/>
              </a:lnSpc>
              <a:spcBef>
                <a:spcPts val="0"/>
              </a:spcBef>
              <a:spcAft>
                <a:spcPts val="0"/>
              </a:spcAft>
              <a:buClr>
                <a:srgbClr val="000000"/>
              </a:buClr>
              <a:buSzPts val="1400"/>
              <a:buNone/>
              <a:defRPr/>
            </a:lvl4pPr>
            <a:lvl5pPr lvl="4" algn="l">
              <a:lnSpc>
                <a:spcPct val="90000"/>
              </a:lnSpc>
              <a:spcBef>
                <a:spcPts val="0"/>
              </a:spcBef>
              <a:spcAft>
                <a:spcPts val="0"/>
              </a:spcAft>
              <a:buClr>
                <a:srgbClr val="000000"/>
              </a:buClr>
              <a:buSzPts val="1400"/>
              <a:buNone/>
              <a:defRPr/>
            </a:lvl5pPr>
            <a:lvl6pPr lvl="5" algn="l">
              <a:lnSpc>
                <a:spcPct val="90000"/>
              </a:lnSpc>
              <a:spcBef>
                <a:spcPts val="0"/>
              </a:spcBef>
              <a:spcAft>
                <a:spcPts val="0"/>
              </a:spcAft>
              <a:buClr>
                <a:srgbClr val="000000"/>
              </a:buClr>
              <a:buSzPts val="1400"/>
              <a:buNone/>
              <a:defRPr/>
            </a:lvl6pPr>
            <a:lvl7pPr lvl="6" algn="l">
              <a:lnSpc>
                <a:spcPct val="90000"/>
              </a:lnSpc>
              <a:spcBef>
                <a:spcPts val="0"/>
              </a:spcBef>
              <a:spcAft>
                <a:spcPts val="0"/>
              </a:spcAft>
              <a:buClr>
                <a:srgbClr val="000000"/>
              </a:buClr>
              <a:buSzPts val="1400"/>
              <a:buNone/>
              <a:defRPr/>
            </a:lvl7pPr>
            <a:lvl8pPr lvl="7" algn="l">
              <a:lnSpc>
                <a:spcPct val="90000"/>
              </a:lnSpc>
              <a:spcBef>
                <a:spcPts val="0"/>
              </a:spcBef>
              <a:spcAft>
                <a:spcPts val="0"/>
              </a:spcAft>
              <a:buClr>
                <a:srgbClr val="000000"/>
              </a:buClr>
              <a:buSzPts val="1400"/>
              <a:buNone/>
              <a:defRPr/>
            </a:lvl8pPr>
            <a:lvl9pPr lvl="8" algn="l">
              <a:lnSpc>
                <a:spcPct val="90000"/>
              </a:lnSpc>
              <a:spcBef>
                <a:spcPts val="0"/>
              </a:spcBef>
              <a:spcAft>
                <a:spcPts val="0"/>
              </a:spcAft>
              <a:buClr>
                <a:srgbClr val="000000"/>
              </a:buClr>
              <a:buSzPts val="1400"/>
              <a:buNone/>
              <a:defRPr/>
            </a:lvl9pPr>
          </a:lstStyle>
          <a:p/>
        </p:txBody>
      </p:sp>
      <p:sp>
        <p:nvSpPr>
          <p:cNvPr id="520" name="Google Shape;520;p145"/>
          <p:cNvSpPr txBox="1"/>
          <p:nvPr>
            <p:ph idx="1" type="body"/>
          </p:nvPr>
        </p:nvSpPr>
        <p:spPr>
          <a:xfrm>
            <a:off x="3887390" y="740569"/>
            <a:ext cx="4629300" cy="3655200"/>
          </a:xfrm>
          <a:prstGeom prst="rect">
            <a:avLst/>
          </a:prstGeom>
          <a:noFill/>
          <a:ln>
            <a:noFill/>
          </a:ln>
        </p:spPr>
        <p:txBody>
          <a:bodyPr anchorCtr="0" anchor="t" bIns="34275" lIns="34275" spcFirstLastPara="1" rIns="34275" wrap="square" tIns="34275">
            <a:normAutofit/>
          </a:bodyPr>
          <a:lstStyle>
            <a:lvl1pPr indent="-381000" lvl="0" marL="457200" algn="l">
              <a:lnSpc>
                <a:spcPct val="90000"/>
              </a:lnSpc>
              <a:spcBef>
                <a:spcPts val="800"/>
              </a:spcBef>
              <a:spcAft>
                <a:spcPts val="0"/>
              </a:spcAft>
              <a:buClr>
                <a:srgbClr val="000000"/>
              </a:buClr>
              <a:buSzPts val="2400"/>
              <a:buChar char="•"/>
              <a:defRPr sz="2400"/>
            </a:lvl1pPr>
            <a:lvl2pPr indent="-381000" lvl="1" marL="914400" algn="l">
              <a:lnSpc>
                <a:spcPct val="90000"/>
              </a:lnSpc>
              <a:spcBef>
                <a:spcPts val="800"/>
              </a:spcBef>
              <a:spcAft>
                <a:spcPts val="0"/>
              </a:spcAft>
              <a:buClr>
                <a:srgbClr val="000000"/>
              </a:buClr>
              <a:buSzPts val="2400"/>
              <a:buChar char="•"/>
              <a:defRPr sz="2400"/>
            </a:lvl2pPr>
            <a:lvl3pPr indent="-381000" lvl="2" marL="1371600" algn="l">
              <a:lnSpc>
                <a:spcPct val="90000"/>
              </a:lnSpc>
              <a:spcBef>
                <a:spcPts val="800"/>
              </a:spcBef>
              <a:spcAft>
                <a:spcPts val="0"/>
              </a:spcAft>
              <a:buClr>
                <a:srgbClr val="000000"/>
              </a:buClr>
              <a:buSzPts val="2400"/>
              <a:buChar char="•"/>
              <a:defRPr sz="2400"/>
            </a:lvl3pPr>
            <a:lvl4pPr indent="-381000" lvl="3" marL="1828800" algn="l">
              <a:lnSpc>
                <a:spcPct val="90000"/>
              </a:lnSpc>
              <a:spcBef>
                <a:spcPts val="800"/>
              </a:spcBef>
              <a:spcAft>
                <a:spcPts val="0"/>
              </a:spcAft>
              <a:buClr>
                <a:srgbClr val="000000"/>
              </a:buClr>
              <a:buSzPts val="2400"/>
              <a:buChar char="•"/>
              <a:defRPr sz="2400"/>
            </a:lvl4pPr>
            <a:lvl5pPr indent="-381000" lvl="4" marL="2286000" algn="l">
              <a:lnSpc>
                <a:spcPct val="90000"/>
              </a:lnSpc>
              <a:spcBef>
                <a:spcPts val="800"/>
              </a:spcBef>
              <a:spcAft>
                <a:spcPts val="0"/>
              </a:spcAft>
              <a:buClr>
                <a:srgbClr val="000000"/>
              </a:buClr>
              <a:buSzPts val="2400"/>
              <a:buChar char="•"/>
              <a:defRPr sz="2400"/>
            </a:lvl5pPr>
            <a:lvl6pPr indent="-317500" lvl="5" marL="2743200" algn="l">
              <a:lnSpc>
                <a:spcPct val="90000"/>
              </a:lnSpc>
              <a:spcBef>
                <a:spcPts val="800"/>
              </a:spcBef>
              <a:spcAft>
                <a:spcPts val="0"/>
              </a:spcAft>
              <a:buClr>
                <a:srgbClr val="000000"/>
              </a:buClr>
              <a:buSzPts val="1400"/>
              <a:buChar char="•"/>
              <a:defRPr/>
            </a:lvl6pPr>
            <a:lvl7pPr indent="-317500" lvl="6" marL="3200400" algn="l">
              <a:lnSpc>
                <a:spcPct val="90000"/>
              </a:lnSpc>
              <a:spcBef>
                <a:spcPts val="800"/>
              </a:spcBef>
              <a:spcAft>
                <a:spcPts val="0"/>
              </a:spcAft>
              <a:buClr>
                <a:srgbClr val="000000"/>
              </a:buClr>
              <a:buSzPts val="1400"/>
              <a:buChar char="•"/>
              <a:defRPr/>
            </a:lvl7pPr>
            <a:lvl8pPr indent="-317500" lvl="7" marL="3657600" algn="l">
              <a:lnSpc>
                <a:spcPct val="90000"/>
              </a:lnSpc>
              <a:spcBef>
                <a:spcPts val="800"/>
              </a:spcBef>
              <a:spcAft>
                <a:spcPts val="0"/>
              </a:spcAft>
              <a:buClr>
                <a:srgbClr val="000000"/>
              </a:buClr>
              <a:buSzPts val="1400"/>
              <a:buChar char="•"/>
              <a:defRPr/>
            </a:lvl8pPr>
            <a:lvl9pPr indent="-317500" lvl="8" marL="4114800" algn="l">
              <a:lnSpc>
                <a:spcPct val="90000"/>
              </a:lnSpc>
              <a:spcBef>
                <a:spcPts val="800"/>
              </a:spcBef>
              <a:spcAft>
                <a:spcPts val="0"/>
              </a:spcAft>
              <a:buClr>
                <a:srgbClr val="000000"/>
              </a:buClr>
              <a:buSzPts val="1400"/>
              <a:buChar char="•"/>
              <a:defRPr/>
            </a:lvl9pPr>
          </a:lstStyle>
          <a:p/>
        </p:txBody>
      </p:sp>
      <p:sp>
        <p:nvSpPr>
          <p:cNvPr id="521" name="Google Shape;521;p145"/>
          <p:cNvSpPr txBox="1"/>
          <p:nvPr>
            <p:ph idx="2" type="body"/>
          </p:nvPr>
        </p:nvSpPr>
        <p:spPr>
          <a:xfrm>
            <a:off x="629840" y="1543050"/>
            <a:ext cx="2949000" cy="2858700"/>
          </a:xfrm>
          <a:prstGeom prst="rect">
            <a:avLst/>
          </a:prstGeom>
          <a:noFill/>
          <a:ln>
            <a:noFill/>
          </a:ln>
        </p:spPr>
        <p:txBody>
          <a:bodyPr anchorCtr="0" anchor="t" bIns="34275" lIns="34275" spcFirstLastPara="1" rIns="34275" wrap="square" tIns="34275">
            <a:normAutofit/>
          </a:bodyPr>
          <a:lstStyle>
            <a:lvl1pPr indent="-317500" lvl="0" marL="457200" algn="l">
              <a:lnSpc>
                <a:spcPct val="90000"/>
              </a:lnSpc>
              <a:spcBef>
                <a:spcPts val="800"/>
              </a:spcBef>
              <a:spcAft>
                <a:spcPts val="0"/>
              </a:spcAft>
              <a:buClr>
                <a:srgbClr val="000000"/>
              </a:buClr>
              <a:buSzPts val="1400"/>
              <a:buChar char="•"/>
              <a:defRPr/>
            </a:lvl1pPr>
            <a:lvl2pPr indent="-317500" lvl="1" marL="914400" algn="l">
              <a:lnSpc>
                <a:spcPct val="90000"/>
              </a:lnSpc>
              <a:spcBef>
                <a:spcPts val="800"/>
              </a:spcBef>
              <a:spcAft>
                <a:spcPts val="0"/>
              </a:spcAft>
              <a:buClr>
                <a:srgbClr val="000000"/>
              </a:buClr>
              <a:buSzPts val="1400"/>
              <a:buChar char="•"/>
              <a:defRPr/>
            </a:lvl2pPr>
            <a:lvl3pPr indent="-317500" lvl="2" marL="1371600" algn="l">
              <a:lnSpc>
                <a:spcPct val="90000"/>
              </a:lnSpc>
              <a:spcBef>
                <a:spcPts val="800"/>
              </a:spcBef>
              <a:spcAft>
                <a:spcPts val="0"/>
              </a:spcAft>
              <a:buClr>
                <a:srgbClr val="000000"/>
              </a:buClr>
              <a:buSzPts val="1400"/>
              <a:buChar char="•"/>
              <a:defRPr/>
            </a:lvl3pPr>
            <a:lvl4pPr indent="-317500" lvl="3" marL="1828800" algn="l">
              <a:lnSpc>
                <a:spcPct val="90000"/>
              </a:lnSpc>
              <a:spcBef>
                <a:spcPts val="800"/>
              </a:spcBef>
              <a:spcAft>
                <a:spcPts val="0"/>
              </a:spcAft>
              <a:buClr>
                <a:srgbClr val="000000"/>
              </a:buClr>
              <a:buSzPts val="1400"/>
              <a:buChar char="•"/>
              <a:defRPr/>
            </a:lvl4pPr>
            <a:lvl5pPr indent="-317500" lvl="4" marL="2286000" algn="l">
              <a:lnSpc>
                <a:spcPct val="90000"/>
              </a:lnSpc>
              <a:spcBef>
                <a:spcPts val="800"/>
              </a:spcBef>
              <a:spcAft>
                <a:spcPts val="0"/>
              </a:spcAft>
              <a:buClr>
                <a:srgbClr val="000000"/>
              </a:buClr>
              <a:buSzPts val="1400"/>
              <a:buChar char="•"/>
              <a:defRPr/>
            </a:lvl5pPr>
            <a:lvl6pPr indent="-317500" lvl="5" marL="2743200" algn="l">
              <a:lnSpc>
                <a:spcPct val="90000"/>
              </a:lnSpc>
              <a:spcBef>
                <a:spcPts val="800"/>
              </a:spcBef>
              <a:spcAft>
                <a:spcPts val="0"/>
              </a:spcAft>
              <a:buClr>
                <a:srgbClr val="000000"/>
              </a:buClr>
              <a:buSzPts val="1400"/>
              <a:buChar char="•"/>
              <a:defRPr/>
            </a:lvl6pPr>
            <a:lvl7pPr indent="-317500" lvl="6" marL="3200400" algn="l">
              <a:lnSpc>
                <a:spcPct val="90000"/>
              </a:lnSpc>
              <a:spcBef>
                <a:spcPts val="800"/>
              </a:spcBef>
              <a:spcAft>
                <a:spcPts val="0"/>
              </a:spcAft>
              <a:buClr>
                <a:srgbClr val="000000"/>
              </a:buClr>
              <a:buSzPts val="1400"/>
              <a:buChar char="•"/>
              <a:defRPr/>
            </a:lvl7pPr>
            <a:lvl8pPr indent="-317500" lvl="7" marL="3657600" algn="l">
              <a:lnSpc>
                <a:spcPct val="90000"/>
              </a:lnSpc>
              <a:spcBef>
                <a:spcPts val="800"/>
              </a:spcBef>
              <a:spcAft>
                <a:spcPts val="0"/>
              </a:spcAft>
              <a:buClr>
                <a:srgbClr val="000000"/>
              </a:buClr>
              <a:buSzPts val="1400"/>
              <a:buChar char="•"/>
              <a:defRPr/>
            </a:lvl8pPr>
            <a:lvl9pPr indent="-317500" lvl="8" marL="4114800" algn="l">
              <a:lnSpc>
                <a:spcPct val="90000"/>
              </a:lnSpc>
              <a:spcBef>
                <a:spcPts val="800"/>
              </a:spcBef>
              <a:spcAft>
                <a:spcPts val="0"/>
              </a:spcAft>
              <a:buClr>
                <a:srgbClr val="000000"/>
              </a:buClr>
              <a:buSzPts val="1400"/>
              <a:buChar char="•"/>
              <a:defRPr/>
            </a:lvl9pPr>
          </a:lstStyle>
          <a:p/>
        </p:txBody>
      </p:sp>
      <p:sp>
        <p:nvSpPr>
          <p:cNvPr id="522" name="Google Shape;522;p145"/>
          <p:cNvSpPr txBox="1"/>
          <p:nvPr>
            <p:ph idx="12" type="sldNum"/>
          </p:nvPr>
        </p:nvSpPr>
        <p:spPr>
          <a:xfrm>
            <a:off x="8321382" y="4803219"/>
            <a:ext cx="194100" cy="207900"/>
          </a:xfrm>
          <a:prstGeom prst="rect">
            <a:avLst/>
          </a:prstGeom>
          <a:noFill/>
          <a:ln>
            <a:noFill/>
          </a:ln>
        </p:spPr>
        <p:txBody>
          <a:bodyPr anchorCtr="0" anchor="ctr" bIns="34275" lIns="34275" spcFirstLastPara="1" rIns="34275" wrap="square" tIns="34275">
            <a:spAutoFit/>
          </a:bodyPr>
          <a:lstStyle>
            <a:lvl1pPr indent="0" lvl="0"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p:cSld name="Picture with Caption 3">
    <p:spTree>
      <p:nvGrpSpPr>
        <p:cNvPr id="523" name="Shape 523"/>
        <p:cNvGrpSpPr/>
        <p:nvPr/>
      </p:nvGrpSpPr>
      <p:grpSpPr>
        <a:xfrm>
          <a:off x="0" y="0"/>
          <a:ext cx="0" cy="0"/>
          <a:chOff x="0" y="0"/>
          <a:chExt cx="0" cy="0"/>
        </a:xfrm>
      </p:grpSpPr>
      <p:sp>
        <p:nvSpPr>
          <p:cNvPr id="524" name="Google Shape;524;p146"/>
          <p:cNvSpPr txBox="1"/>
          <p:nvPr>
            <p:ph type="title"/>
          </p:nvPr>
        </p:nvSpPr>
        <p:spPr>
          <a:xfrm>
            <a:off x="629840" y="342900"/>
            <a:ext cx="2949000" cy="1200300"/>
          </a:xfrm>
          <a:prstGeom prst="rect">
            <a:avLst/>
          </a:prstGeom>
          <a:noFill/>
          <a:ln>
            <a:noFill/>
          </a:ln>
        </p:spPr>
        <p:txBody>
          <a:bodyPr anchorCtr="0" anchor="b" bIns="34275" lIns="34275" spcFirstLastPara="1" rIns="34275" wrap="square" tIns="34275">
            <a:normAutofit/>
          </a:bodyPr>
          <a:lstStyle>
            <a:lvl1pPr lvl="0" algn="l">
              <a:lnSpc>
                <a:spcPct val="90000"/>
              </a:lnSpc>
              <a:spcBef>
                <a:spcPts val="0"/>
              </a:spcBef>
              <a:spcAft>
                <a:spcPts val="0"/>
              </a:spcAft>
              <a:buClr>
                <a:srgbClr val="000000"/>
              </a:buClr>
              <a:buSzPts val="2400"/>
              <a:buFont typeface="Calibri"/>
              <a:buNone/>
              <a:defRPr sz="2400"/>
            </a:lvl1pPr>
            <a:lvl2pPr lvl="1" algn="l">
              <a:lnSpc>
                <a:spcPct val="90000"/>
              </a:lnSpc>
              <a:spcBef>
                <a:spcPts val="0"/>
              </a:spcBef>
              <a:spcAft>
                <a:spcPts val="0"/>
              </a:spcAft>
              <a:buClr>
                <a:srgbClr val="000000"/>
              </a:buClr>
              <a:buSzPts val="1400"/>
              <a:buNone/>
              <a:defRPr/>
            </a:lvl2pPr>
            <a:lvl3pPr lvl="2" algn="l">
              <a:lnSpc>
                <a:spcPct val="90000"/>
              </a:lnSpc>
              <a:spcBef>
                <a:spcPts val="0"/>
              </a:spcBef>
              <a:spcAft>
                <a:spcPts val="0"/>
              </a:spcAft>
              <a:buClr>
                <a:srgbClr val="000000"/>
              </a:buClr>
              <a:buSzPts val="1400"/>
              <a:buNone/>
              <a:defRPr/>
            </a:lvl3pPr>
            <a:lvl4pPr lvl="3" algn="l">
              <a:lnSpc>
                <a:spcPct val="90000"/>
              </a:lnSpc>
              <a:spcBef>
                <a:spcPts val="0"/>
              </a:spcBef>
              <a:spcAft>
                <a:spcPts val="0"/>
              </a:spcAft>
              <a:buClr>
                <a:srgbClr val="000000"/>
              </a:buClr>
              <a:buSzPts val="1400"/>
              <a:buNone/>
              <a:defRPr/>
            </a:lvl4pPr>
            <a:lvl5pPr lvl="4" algn="l">
              <a:lnSpc>
                <a:spcPct val="90000"/>
              </a:lnSpc>
              <a:spcBef>
                <a:spcPts val="0"/>
              </a:spcBef>
              <a:spcAft>
                <a:spcPts val="0"/>
              </a:spcAft>
              <a:buClr>
                <a:srgbClr val="000000"/>
              </a:buClr>
              <a:buSzPts val="1400"/>
              <a:buNone/>
              <a:defRPr/>
            </a:lvl5pPr>
            <a:lvl6pPr lvl="5" algn="l">
              <a:lnSpc>
                <a:spcPct val="90000"/>
              </a:lnSpc>
              <a:spcBef>
                <a:spcPts val="0"/>
              </a:spcBef>
              <a:spcAft>
                <a:spcPts val="0"/>
              </a:spcAft>
              <a:buClr>
                <a:srgbClr val="000000"/>
              </a:buClr>
              <a:buSzPts val="1400"/>
              <a:buNone/>
              <a:defRPr/>
            </a:lvl6pPr>
            <a:lvl7pPr lvl="6" algn="l">
              <a:lnSpc>
                <a:spcPct val="90000"/>
              </a:lnSpc>
              <a:spcBef>
                <a:spcPts val="0"/>
              </a:spcBef>
              <a:spcAft>
                <a:spcPts val="0"/>
              </a:spcAft>
              <a:buClr>
                <a:srgbClr val="000000"/>
              </a:buClr>
              <a:buSzPts val="1400"/>
              <a:buNone/>
              <a:defRPr/>
            </a:lvl7pPr>
            <a:lvl8pPr lvl="7" algn="l">
              <a:lnSpc>
                <a:spcPct val="90000"/>
              </a:lnSpc>
              <a:spcBef>
                <a:spcPts val="0"/>
              </a:spcBef>
              <a:spcAft>
                <a:spcPts val="0"/>
              </a:spcAft>
              <a:buClr>
                <a:srgbClr val="000000"/>
              </a:buClr>
              <a:buSzPts val="1400"/>
              <a:buNone/>
              <a:defRPr/>
            </a:lvl8pPr>
            <a:lvl9pPr lvl="8" algn="l">
              <a:lnSpc>
                <a:spcPct val="90000"/>
              </a:lnSpc>
              <a:spcBef>
                <a:spcPts val="0"/>
              </a:spcBef>
              <a:spcAft>
                <a:spcPts val="0"/>
              </a:spcAft>
              <a:buClr>
                <a:srgbClr val="000000"/>
              </a:buClr>
              <a:buSzPts val="1400"/>
              <a:buNone/>
              <a:defRPr/>
            </a:lvl9pPr>
          </a:lstStyle>
          <a:p/>
        </p:txBody>
      </p:sp>
      <p:sp>
        <p:nvSpPr>
          <p:cNvPr id="525" name="Google Shape;525;p146"/>
          <p:cNvSpPr/>
          <p:nvPr>
            <p:ph idx="2" type="pic"/>
          </p:nvPr>
        </p:nvSpPr>
        <p:spPr>
          <a:xfrm>
            <a:off x="3887390" y="740569"/>
            <a:ext cx="4629300" cy="3655200"/>
          </a:xfrm>
          <a:prstGeom prst="rect">
            <a:avLst/>
          </a:prstGeom>
          <a:noFill/>
          <a:ln>
            <a:noFill/>
          </a:ln>
        </p:spPr>
      </p:sp>
      <p:sp>
        <p:nvSpPr>
          <p:cNvPr id="526" name="Google Shape;526;p146"/>
          <p:cNvSpPr txBox="1"/>
          <p:nvPr>
            <p:ph idx="1" type="body"/>
          </p:nvPr>
        </p:nvSpPr>
        <p:spPr>
          <a:xfrm>
            <a:off x="629840" y="1543050"/>
            <a:ext cx="2949000" cy="2858700"/>
          </a:xfrm>
          <a:prstGeom prst="rect">
            <a:avLst/>
          </a:prstGeom>
          <a:noFill/>
          <a:ln>
            <a:noFill/>
          </a:ln>
        </p:spPr>
        <p:txBody>
          <a:bodyPr anchorCtr="0" anchor="t" bIns="34275" lIns="34275" spcFirstLastPara="1" rIns="34275" wrap="square" tIns="34275">
            <a:normAutofit/>
          </a:bodyPr>
          <a:lstStyle>
            <a:lvl1pPr indent="-228600" lvl="0" marL="457200" algn="l">
              <a:lnSpc>
                <a:spcPct val="90000"/>
              </a:lnSpc>
              <a:spcBef>
                <a:spcPts val="800"/>
              </a:spcBef>
              <a:spcAft>
                <a:spcPts val="0"/>
              </a:spcAft>
              <a:buClr>
                <a:srgbClr val="000000"/>
              </a:buClr>
              <a:buSzPts val="1200"/>
              <a:buFont typeface="Calibri"/>
              <a:buNone/>
              <a:defRPr sz="1200"/>
            </a:lvl1pPr>
            <a:lvl2pPr indent="-228600" lvl="1" marL="914400" algn="l">
              <a:lnSpc>
                <a:spcPct val="90000"/>
              </a:lnSpc>
              <a:spcBef>
                <a:spcPts val="800"/>
              </a:spcBef>
              <a:spcAft>
                <a:spcPts val="0"/>
              </a:spcAft>
              <a:buClr>
                <a:srgbClr val="000000"/>
              </a:buClr>
              <a:buSzPts val="1200"/>
              <a:buFont typeface="Calibri"/>
              <a:buNone/>
              <a:defRPr sz="1200"/>
            </a:lvl2pPr>
            <a:lvl3pPr indent="-228600" lvl="2" marL="1371600" algn="l">
              <a:lnSpc>
                <a:spcPct val="90000"/>
              </a:lnSpc>
              <a:spcBef>
                <a:spcPts val="800"/>
              </a:spcBef>
              <a:spcAft>
                <a:spcPts val="0"/>
              </a:spcAft>
              <a:buClr>
                <a:srgbClr val="000000"/>
              </a:buClr>
              <a:buSzPts val="1200"/>
              <a:buFont typeface="Calibri"/>
              <a:buNone/>
              <a:defRPr sz="1200"/>
            </a:lvl3pPr>
            <a:lvl4pPr indent="-228600" lvl="3" marL="1828800" algn="l">
              <a:lnSpc>
                <a:spcPct val="90000"/>
              </a:lnSpc>
              <a:spcBef>
                <a:spcPts val="800"/>
              </a:spcBef>
              <a:spcAft>
                <a:spcPts val="0"/>
              </a:spcAft>
              <a:buClr>
                <a:srgbClr val="000000"/>
              </a:buClr>
              <a:buSzPts val="1200"/>
              <a:buFont typeface="Calibri"/>
              <a:buNone/>
              <a:defRPr sz="1200"/>
            </a:lvl4pPr>
            <a:lvl5pPr indent="-228600" lvl="4" marL="2286000" algn="l">
              <a:lnSpc>
                <a:spcPct val="90000"/>
              </a:lnSpc>
              <a:spcBef>
                <a:spcPts val="800"/>
              </a:spcBef>
              <a:spcAft>
                <a:spcPts val="0"/>
              </a:spcAft>
              <a:buClr>
                <a:srgbClr val="000000"/>
              </a:buClr>
              <a:buSzPts val="1200"/>
              <a:buFont typeface="Calibri"/>
              <a:buNone/>
              <a:defRPr sz="1200"/>
            </a:lvl5pPr>
            <a:lvl6pPr indent="-317500" lvl="5" marL="2743200" algn="l">
              <a:lnSpc>
                <a:spcPct val="90000"/>
              </a:lnSpc>
              <a:spcBef>
                <a:spcPts val="800"/>
              </a:spcBef>
              <a:spcAft>
                <a:spcPts val="0"/>
              </a:spcAft>
              <a:buClr>
                <a:srgbClr val="000000"/>
              </a:buClr>
              <a:buSzPts val="1400"/>
              <a:buChar char="•"/>
              <a:defRPr/>
            </a:lvl6pPr>
            <a:lvl7pPr indent="-317500" lvl="6" marL="3200400" algn="l">
              <a:lnSpc>
                <a:spcPct val="90000"/>
              </a:lnSpc>
              <a:spcBef>
                <a:spcPts val="800"/>
              </a:spcBef>
              <a:spcAft>
                <a:spcPts val="0"/>
              </a:spcAft>
              <a:buClr>
                <a:srgbClr val="000000"/>
              </a:buClr>
              <a:buSzPts val="1400"/>
              <a:buChar char="•"/>
              <a:defRPr/>
            </a:lvl7pPr>
            <a:lvl8pPr indent="-317500" lvl="7" marL="3657600" algn="l">
              <a:lnSpc>
                <a:spcPct val="90000"/>
              </a:lnSpc>
              <a:spcBef>
                <a:spcPts val="800"/>
              </a:spcBef>
              <a:spcAft>
                <a:spcPts val="0"/>
              </a:spcAft>
              <a:buClr>
                <a:srgbClr val="000000"/>
              </a:buClr>
              <a:buSzPts val="1400"/>
              <a:buChar char="•"/>
              <a:defRPr/>
            </a:lvl8pPr>
            <a:lvl9pPr indent="-317500" lvl="8" marL="4114800" algn="l">
              <a:lnSpc>
                <a:spcPct val="90000"/>
              </a:lnSpc>
              <a:spcBef>
                <a:spcPts val="800"/>
              </a:spcBef>
              <a:spcAft>
                <a:spcPts val="0"/>
              </a:spcAft>
              <a:buClr>
                <a:srgbClr val="000000"/>
              </a:buClr>
              <a:buSzPts val="1400"/>
              <a:buChar char="•"/>
              <a:defRPr/>
            </a:lvl9pPr>
          </a:lstStyle>
          <a:p/>
        </p:txBody>
      </p:sp>
      <p:sp>
        <p:nvSpPr>
          <p:cNvPr id="527" name="Google Shape;527;p146"/>
          <p:cNvSpPr txBox="1"/>
          <p:nvPr>
            <p:ph idx="12" type="sldNum"/>
          </p:nvPr>
        </p:nvSpPr>
        <p:spPr>
          <a:xfrm>
            <a:off x="8321382" y="4803219"/>
            <a:ext cx="194100" cy="207900"/>
          </a:xfrm>
          <a:prstGeom prst="rect">
            <a:avLst/>
          </a:prstGeom>
          <a:noFill/>
          <a:ln>
            <a:noFill/>
          </a:ln>
        </p:spPr>
        <p:txBody>
          <a:bodyPr anchorCtr="0" anchor="ctr" bIns="34275" lIns="34275" spcFirstLastPara="1" rIns="34275" wrap="square" tIns="34275">
            <a:spAutoFit/>
          </a:bodyPr>
          <a:lstStyle>
            <a:lvl1pPr indent="0" lvl="0"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sic Dark">
  <p:cSld name="Basic Dark">
    <p:bg>
      <p:bgPr>
        <a:solidFill>
          <a:srgbClr val="444365"/>
        </a:solidFill>
      </p:bgPr>
    </p:bg>
    <p:spTree>
      <p:nvGrpSpPr>
        <p:cNvPr id="528" name="Shape 528"/>
        <p:cNvGrpSpPr/>
        <p:nvPr/>
      </p:nvGrpSpPr>
      <p:grpSpPr>
        <a:xfrm>
          <a:off x="0" y="0"/>
          <a:ext cx="0" cy="0"/>
          <a:chOff x="0" y="0"/>
          <a:chExt cx="0" cy="0"/>
        </a:xfrm>
      </p:grpSpPr>
      <p:sp>
        <p:nvSpPr>
          <p:cNvPr id="529" name="Google Shape;529;p147"/>
          <p:cNvSpPr txBox="1"/>
          <p:nvPr>
            <p:ph idx="1" type="body"/>
          </p:nvPr>
        </p:nvSpPr>
        <p:spPr>
          <a:xfrm>
            <a:off x="455615" y="628214"/>
            <a:ext cx="8234400" cy="2315700"/>
          </a:xfrm>
          <a:prstGeom prst="rect">
            <a:avLst/>
          </a:prstGeom>
          <a:noFill/>
          <a:ln>
            <a:noFill/>
          </a:ln>
        </p:spPr>
        <p:txBody>
          <a:bodyPr anchorCtr="0" anchor="t" bIns="34275" lIns="34275" spcFirstLastPara="1" rIns="34275" wrap="square" tIns="34275">
            <a:normAutofit/>
          </a:bodyPr>
          <a:lstStyle>
            <a:lvl1pPr indent="-361950" lvl="0" marL="457200" algn="l">
              <a:lnSpc>
                <a:spcPct val="90000"/>
              </a:lnSpc>
              <a:spcBef>
                <a:spcPts val="800"/>
              </a:spcBef>
              <a:spcAft>
                <a:spcPts val="0"/>
              </a:spcAft>
              <a:buClr>
                <a:srgbClr val="FFFFFF"/>
              </a:buClr>
              <a:buSzPts val="2100"/>
              <a:buChar char="•"/>
              <a:defRPr>
                <a:solidFill>
                  <a:srgbClr val="FFFFFF"/>
                </a:solidFill>
              </a:defRPr>
            </a:lvl1pPr>
            <a:lvl2pPr indent="-361950" lvl="1" marL="914400" algn="l">
              <a:lnSpc>
                <a:spcPct val="90000"/>
              </a:lnSpc>
              <a:spcBef>
                <a:spcPts val="800"/>
              </a:spcBef>
              <a:spcAft>
                <a:spcPts val="0"/>
              </a:spcAft>
              <a:buClr>
                <a:srgbClr val="FFFFFF"/>
              </a:buClr>
              <a:buSzPts val="2100"/>
              <a:buChar char="•"/>
              <a:defRPr>
                <a:solidFill>
                  <a:srgbClr val="FFFFFF"/>
                </a:solidFill>
              </a:defRPr>
            </a:lvl2pPr>
            <a:lvl3pPr indent="-361950" lvl="2" marL="1371600" algn="l">
              <a:lnSpc>
                <a:spcPct val="90000"/>
              </a:lnSpc>
              <a:spcBef>
                <a:spcPts val="800"/>
              </a:spcBef>
              <a:spcAft>
                <a:spcPts val="0"/>
              </a:spcAft>
              <a:buClr>
                <a:srgbClr val="FFFFFF"/>
              </a:buClr>
              <a:buSzPts val="2100"/>
              <a:buChar char="•"/>
              <a:defRPr>
                <a:solidFill>
                  <a:srgbClr val="FFFFFF"/>
                </a:solidFill>
              </a:defRPr>
            </a:lvl3pPr>
            <a:lvl4pPr indent="-361950" lvl="3" marL="1828800" algn="l">
              <a:lnSpc>
                <a:spcPct val="90000"/>
              </a:lnSpc>
              <a:spcBef>
                <a:spcPts val="800"/>
              </a:spcBef>
              <a:spcAft>
                <a:spcPts val="0"/>
              </a:spcAft>
              <a:buClr>
                <a:srgbClr val="FFFFFF"/>
              </a:buClr>
              <a:buSzPts val="2100"/>
              <a:buChar char="•"/>
              <a:defRPr>
                <a:solidFill>
                  <a:srgbClr val="FFFFFF"/>
                </a:solidFill>
              </a:defRPr>
            </a:lvl4pPr>
            <a:lvl5pPr indent="-361950" lvl="4" marL="2286000" algn="l">
              <a:lnSpc>
                <a:spcPct val="90000"/>
              </a:lnSpc>
              <a:spcBef>
                <a:spcPts val="800"/>
              </a:spcBef>
              <a:spcAft>
                <a:spcPts val="0"/>
              </a:spcAft>
              <a:buClr>
                <a:srgbClr val="FFFFFF"/>
              </a:buClr>
              <a:buSzPts val="2100"/>
              <a:buChar char="•"/>
              <a:defRPr>
                <a:solidFill>
                  <a:srgbClr val="FFFFFF"/>
                </a:solidFill>
              </a:defRPr>
            </a:lvl5pPr>
            <a:lvl6pPr indent="-317500" lvl="5" marL="2743200" algn="l">
              <a:lnSpc>
                <a:spcPct val="90000"/>
              </a:lnSpc>
              <a:spcBef>
                <a:spcPts val="800"/>
              </a:spcBef>
              <a:spcAft>
                <a:spcPts val="0"/>
              </a:spcAft>
              <a:buClr>
                <a:srgbClr val="000000"/>
              </a:buClr>
              <a:buSzPts val="1400"/>
              <a:buChar char="•"/>
              <a:defRPr/>
            </a:lvl6pPr>
            <a:lvl7pPr indent="-317500" lvl="6" marL="3200400" algn="l">
              <a:lnSpc>
                <a:spcPct val="90000"/>
              </a:lnSpc>
              <a:spcBef>
                <a:spcPts val="800"/>
              </a:spcBef>
              <a:spcAft>
                <a:spcPts val="0"/>
              </a:spcAft>
              <a:buClr>
                <a:srgbClr val="000000"/>
              </a:buClr>
              <a:buSzPts val="1400"/>
              <a:buChar char="•"/>
              <a:defRPr/>
            </a:lvl7pPr>
            <a:lvl8pPr indent="-317500" lvl="7" marL="3657600" algn="l">
              <a:lnSpc>
                <a:spcPct val="90000"/>
              </a:lnSpc>
              <a:spcBef>
                <a:spcPts val="800"/>
              </a:spcBef>
              <a:spcAft>
                <a:spcPts val="0"/>
              </a:spcAft>
              <a:buClr>
                <a:srgbClr val="000000"/>
              </a:buClr>
              <a:buSzPts val="1400"/>
              <a:buChar char="•"/>
              <a:defRPr/>
            </a:lvl8pPr>
            <a:lvl9pPr indent="-317500" lvl="8" marL="4114800" algn="l">
              <a:lnSpc>
                <a:spcPct val="90000"/>
              </a:lnSpc>
              <a:spcBef>
                <a:spcPts val="800"/>
              </a:spcBef>
              <a:spcAft>
                <a:spcPts val="0"/>
              </a:spcAft>
              <a:buClr>
                <a:srgbClr val="000000"/>
              </a:buClr>
              <a:buSzPts val="1400"/>
              <a:buChar char="•"/>
              <a:defRPr/>
            </a:lvl9pPr>
          </a:lstStyle>
          <a:p/>
        </p:txBody>
      </p:sp>
      <p:sp>
        <p:nvSpPr>
          <p:cNvPr id="530" name="Google Shape;530;p147"/>
          <p:cNvSpPr txBox="1"/>
          <p:nvPr>
            <p:ph type="title"/>
          </p:nvPr>
        </p:nvSpPr>
        <p:spPr>
          <a:xfrm>
            <a:off x="628650" y="273844"/>
            <a:ext cx="7886700" cy="994200"/>
          </a:xfrm>
          <a:prstGeom prst="rect">
            <a:avLst/>
          </a:prstGeom>
          <a:noFill/>
          <a:ln>
            <a:noFill/>
          </a:ln>
        </p:spPr>
        <p:txBody>
          <a:bodyPr anchorCtr="0" anchor="ctr" bIns="34275" lIns="34275" spcFirstLastPara="1" rIns="34275" wrap="square" tIns="34275">
            <a:normAutofit/>
          </a:bodyPr>
          <a:lstStyle>
            <a:lvl1pPr lvl="0" algn="l">
              <a:lnSpc>
                <a:spcPct val="90000"/>
              </a:lnSpc>
              <a:spcBef>
                <a:spcPts val="0"/>
              </a:spcBef>
              <a:spcAft>
                <a:spcPts val="0"/>
              </a:spcAft>
              <a:buClr>
                <a:srgbClr val="FFFFFF"/>
              </a:buClr>
              <a:buSzPts val="3300"/>
              <a:buFont typeface="Calibri"/>
              <a:buNone/>
              <a:defRPr>
                <a:solidFill>
                  <a:srgbClr val="FFFFFF"/>
                </a:solidFill>
              </a:defRPr>
            </a:lvl1pPr>
            <a:lvl2pPr lvl="1" algn="l">
              <a:lnSpc>
                <a:spcPct val="90000"/>
              </a:lnSpc>
              <a:spcBef>
                <a:spcPts val="0"/>
              </a:spcBef>
              <a:spcAft>
                <a:spcPts val="0"/>
              </a:spcAft>
              <a:buClr>
                <a:srgbClr val="000000"/>
              </a:buClr>
              <a:buSzPts val="1400"/>
              <a:buNone/>
              <a:defRPr/>
            </a:lvl2pPr>
            <a:lvl3pPr lvl="2" algn="l">
              <a:lnSpc>
                <a:spcPct val="90000"/>
              </a:lnSpc>
              <a:spcBef>
                <a:spcPts val="0"/>
              </a:spcBef>
              <a:spcAft>
                <a:spcPts val="0"/>
              </a:spcAft>
              <a:buClr>
                <a:srgbClr val="000000"/>
              </a:buClr>
              <a:buSzPts val="1400"/>
              <a:buNone/>
              <a:defRPr/>
            </a:lvl3pPr>
            <a:lvl4pPr lvl="3" algn="l">
              <a:lnSpc>
                <a:spcPct val="90000"/>
              </a:lnSpc>
              <a:spcBef>
                <a:spcPts val="0"/>
              </a:spcBef>
              <a:spcAft>
                <a:spcPts val="0"/>
              </a:spcAft>
              <a:buClr>
                <a:srgbClr val="000000"/>
              </a:buClr>
              <a:buSzPts val="1400"/>
              <a:buNone/>
              <a:defRPr/>
            </a:lvl4pPr>
            <a:lvl5pPr lvl="4" algn="l">
              <a:lnSpc>
                <a:spcPct val="90000"/>
              </a:lnSpc>
              <a:spcBef>
                <a:spcPts val="0"/>
              </a:spcBef>
              <a:spcAft>
                <a:spcPts val="0"/>
              </a:spcAft>
              <a:buClr>
                <a:srgbClr val="000000"/>
              </a:buClr>
              <a:buSzPts val="1400"/>
              <a:buNone/>
              <a:defRPr/>
            </a:lvl5pPr>
            <a:lvl6pPr lvl="5" algn="l">
              <a:lnSpc>
                <a:spcPct val="90000"/>
              </a:lnSpc>
              <a:spcBef>
                <a:spcPts val="0"/>
              </a:spcBef>
              <a:spcAft>
                <a:spcPts val="0"/>
              </a:spcAft>
              <a:buClr>
                <a:srgbClr val="000000"/>
              </a:buClr>
              <a:buSzPts val="1400"/>
              <a:buNone/>
              <a:defRPr/>
            </a:lvl6pPr>
            <a:lvl7pPr lvl="6" algn="l">
              <a:lnSpc>
                <a:spcPct val="90000"/>
              </a:lnSpc>
              <a:spcBef>
                <a:spcPts val="0"/>
              </a:spcBef>
              <a:spcAft>
                <a:spcPts val="0"/>
              </a:spcAft>
              <a:buClr>
                <a:srgbClr val="000000"/>
              </a:buClr>
              <a:buSzPts val="1400"/>
              <a:buNone/>
              <a:defRPr/>
            </a:lvl7pPr>
            <a:lvl8pPr lvl="7" algn="l">
              <a:lnSpc>
                <a:spcPct val="90000"/>
              </a:lnSpc>
              <a:spcBef>
                <a:spcPts val="0"/>
              </a:spcBef>
              <a:spcAft>
                <a:spcPts val="0"/>
              </a:spcAft>
              <a:buClr>
                <a:srgbClr val="000000"/>
              </a:buClr>
              <a:buSzPts val="1400"/>
              <a:buNone/>
              <a:defRPr/>
            </a:lvl8pPr>
            <a:lvl9pPr lvl="8" algn="l">
              <a:lnSpc>
                <a:spcPct val="90000"/>
              </a:lnSpc>
              <a:spcBef>
                <a:spcPts val="0"/>
              </a:spcBef>
              <a:spcAft>
                <a:spcPts val="0"/>
              </a:spcAft>
              <a:buClr>
                <a:srgbClr val="000000"/>
              </a:buClr>
              <a:buSzPts val="1400"/>
              <a:buNone/>
              <a:defRPr/>
            </a:lvl9pPr>
          </a:lstStyle>
          <a:p/>
        </p:txBody>
      </p:sp>
      <p:sp>
        <p:nvSpPr>
          <p:cNvPr id="531" name="Google Shape;531;p147"/>
          <p:cNvSpPr txBox="1"/>
          <p:nvPr>
            <p:ph idx="12" type="sldNum"/>
          </p:nvPr>
        </p:nvSpPr>
        <p:spPr>
          <a:xfrm>
            <a:off x="8321382" y="4803219"/>
            <a:ext cx="194100" cy="207900"/>
          </a:xfrm>
          <a:prstGeom prst="rect">
            <a:avLst/>
          </a:prstGeom>
          <a:noFill/>
          <a:ln>
            <a:noFill/>
          </a:ln>
        </p:spPr>
        <p:txBody>
          <a:bodyPr anchorCtr="0" anchor="ctr" bIns="34275" lIns="34275" spcFirstLastPara="1" rIns="34275" wrap="square" tIns="34275">
            <a:spAutoFit/>
          </a:bodyPr>
          <a:lstStyle>
            <a:lvl1pPr indent="0" lvl="0"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p:cSld name="TITLE 2">
    <p:spTree>
      <p:nvGrpSpPr>
        <p:cNvPr id="532" name="Shape 532"/>
        <p:cNvGrpSpPr/>
        <p:nvPr/>
      </p:nvGrpSpPr>
      <p:grpSpPr>
        <a:xfrm>
          <a:off x="0" y="0"/>
          <a:ext cx="0" cy="0"/>
          <a:chOff x="0" y="0"/>
          <a:chExt cx="0" cy="0"/>
        </a:xfrm>
      </p:grpSpPr>
      <p:sp>
        <p:nvSpPr>
          <p:cNvPr id="533" name="Google Shape;533;p148"/>
          <p:cNvSpPr txBox="1"/>
          <p:nvPr>
            <p:ph type="title"/>
          </p:nvPr>
        </p:nvSpPr>
        <p:spPr>
          <a:xfrm>
            <a:off x="311708" y="744575"/>
            <a:ext cx="8520600" cy="2052600"/>
          </a:xfrm>
          <a:prstGeom prst="rect">
            <a:avLst/>
          </a:prstGeom>
          <a:noFill/>
          <a:ln>
            <a:noFill/>
          </a:ln>
        </p:spPr>
        <p:txBody>
          <a:bodyPr anchorCtr="0" anchor="b" bIns="91400" lIns="91400" spcFirstLastPara="1" rIns="91400" wrap="square" tIns="91400">
            <a:normAutofit/>
          </a:bodyPr>
          <a:lstStyle>
            <a:lvl1pPr lvl="0" algn="ctr">
              <a:lnSpc>
                <a:spcPct val="100000"/>
              </a:lnSpc>
              <a:spcBef>
                <a:spcPts val="0"/>
              </a:spcBef>
              <a:spcAft>
                <a:spcPts val="0"/>
              </a:spcAft>
              <a:buClr>
                <a:srgbClr val="000000"/>
              </a:buClr>
              <a:buSzPts val="5200"/>
              <a:buFont typeface="Arial"/>
              <a:buNone/>
              <a:defRPr sz="5200">
                <a:latin typeface="Arial"/>
                <a:ea typeface="Arial"/>
                <a:cs typeface="Arial"/>
                <a:sym typeface="Arial"/>
              </a:defRPr>
            </a:lvl1pPr>
            <a:lvl2pPr lvl="1" algn="l">
              <a:lnSpc>
                <a:spcPct val="90000"/>
              </a:lnSpc>
              <a:spcBef>
                <a:spcPts val="0"/>
              </a:spcBef>
              <a:spcAft>
                <a:spcPts val="0"/>
              </a:spcAft>
              <a:buClr>
                <a:srgbClr val="000000"/>
              </a:buClr>
              <a:buSzPts val="1400"/>
              <a:buNone/>
              <a:defRPr/>
            </a:lvl2pPr>
            <a:lvl3pPr lvl="2" algn="l">
              <a:lnSpc>
                <a:spcPct val="90000"/>
              </a:lnSpc>
              <a:spcBef>
                <a:spcPts val="0"/>
              </a:spcBef>
              <a:spcAft>
                <a:spcPts val="0"/>
              </a:spcAft>
              <a:buClr>
                <a:srgbClr val="000000"/>
              </a:buClr>
              <a:buSzPts val="1400"/>
              <a:buNone/>
              <a:defRPr/>
            </a:lvl3pPr>
            <a:lvl4pPr lvl="3" algn="l">
              <a:lnSpc>
                <a:spcPct val="90000"/>
              </a:lnSpc>
              <a:spcBef>
                <a:spcPts val="0"/>
              </a:spcBef>
              <a:spcAft>
                <a:spcPts val="0"/>
              </a:spcAft>
              <a:buClr>
                <a:srgbClr val="000000"/>
              </a:buClr>
              <a:buSzPts val="1400"/>
              <a:buNone/>
              <a:defRPr/>
            </a:lvl4pPr>
            <a:lvl5pPr lvl="4" algn="l">
              <a:lnSpc>
                <a:spcPct val="90000"/>
              </a:lnSpc>
              <a:spcBef>
                <a:spcPts val="0"/>
              </a:spcBef>
              <a:spcAft>
                <a:spcPts val="0"/>
              </a:spcAft>
              <a:buClr>
                <a:srgbClr val="000000"/>
              </a:buClr>
              <a:buSzPts val="1400"/>
              <a:buNone/>
              <a:defRPr/>
            </a:lvl5pPr>
            <a:lvl6pPr lvl="5" algn="l">
              <a:lnSpc>
                <a:spcPct val="90000"/>
              </a:lnSpc>
              <a:spcBef>
                <a:spcPts val="0"/>
              </a:spcBef>
              <a:spcAft>
                <a:spcPts val="0"/>
              </a:spcAft>
              <a:buClr>
                <a:srgbClr val="000000"/>
              </a:buClr>
              <a:buSzPts val="1400"/>
              <a:buNone/>
              <a:defRPr/>
            </a:lvl6pPr>
            <a:lvl7pPr lvl="6" algn="l">
              <a:lnSpc>
                <a:spcPct val="90000"/>
              </a:lnSpc>
              <a:spcBef>
                <a:spcPts val="0"/>
              </a:spcBef>
              <a:spcAft>
                <a:spcPts val="0"/>
              </a:spcAft>
              <a:buClr>
                <a:srgbClr val="000000"/>
              </a:buClr>
              <a:buSzPts val="1400"/>
              <a:buNone/>
              <a:defRPr/>
            </a:lvl7pPr>
            <a:lvl8pPr lvl="7" algn="l">
              <a:lnSpc>
                <a:spcPct val="90000"/>
              </a:lnSpc>
              <a:spcBef>
                <a:spcPts val="0"/>
              </a:spcBef>
              <a:spcAft>
                <a:spcPts val="0"/>
              </a:spcAft>
              <a:buClr>
                <a:srgbClr val="000000"/>
              </a:buClr>
              <a:buSzPts val="1400"/>
              <a:buNone/>
              <a:defRPr/>
            </a:lvl8pPr>
            <a:lvl9pPr lvl="8" algn="l">
              <a:lnSpc>
                <a:spcPct val="90000"/>
              </a:lnSpc>
              <a:spcBef>
                <a:spcPts val="0"/>
              </a:spcBef>
              <a:spcAft>
                <a:spcPts val="0"/>
              </a:spcAft>
              <a:buClr>
                <a:srgbClr val="000000"/>
              </a:buClr>
              <a:buSzPts val="1400"/>
              <a:buNone/>
              <a:defRPr/>
            </a:lvl9pPr>
          </a:lstStyle>
          <a:p/>
        </p:txBody>
      </p:sp>
      <p:sp>
        <p:nvSpPr>
          <p:cNvPr id="534" name="Google Shape;534;p148"/>
          <p:cNvSpPr txBox="1"/>
          <p:nvPr>
            <p:ph idx="1" type="body"/>
          </p:nvPr>
        </p:nvSpPr>
        <p:spPr>
          <a:xfrm>
            <a:off x="311700" y="2834124"/>
            <a:ext cx="8520600" cy="792600"/>
          </a:xfrm>
          <a:prstGeom prst="rect">
            <a:avLst/>
          </a:prstGeom>
          <a:noFill/>
          <a:ln>
            <a:noFill/>
          </a:ln>
        </p:spPr>
        <p:txBody>
          <a:bodyPr anchorCtr="0" anchor="t" bIns="91400" lIns="91400" spcFirstLastPara="1" rIns="91400" wrap="square" tIns="91400">
            <a:normAutofit/>
          </a:bodyPr>
          <a:lstStyle>
            <a:lvl1pPr indent="-228600" lvl="0" marL="457200" algn="ctr">
              <a:lnSpc>
                <a:spcPct val="100000"/>
              </a:lnSpc>
              <a:spcBef>
                <a:spcPts val="0"/>
              </a:spcBef>
              <a:spcAft>
                <a:spcPts val="0"/>
              </a:spcAft>
              <a:buClr>
                <a:srgbClr val="595959"/>
              </a:buClr>
              <a:buSzPts val="2800"/>
              <a:buFont typeface="Arial"/>
              <a:buNone/>
              <a:defRPr sz="2800">
                <a:solidFill>
                  <a:srgbClr val="595959"/>
                </a:solidFill>
                <a:latin typeface="Arial"/>
                <a:ea typeface="Arial"/>
                <a:cs typeface="Arial"/>
                <a:sym typeface="Arial"/>
              </a:defRPr>
            </a:lvl1pPr>
            <a:lvl2pPr indent="-228600" lvl="1" marL="914400" algn="ctr">
              <a:lnSpc>
                <a:spcPct val="100000"/>
              </a:lnSpc>
              <a:spcBef>
                <a:spcPts val="0"/>
              </a:spcBef>
              <a:spcAft>
                <a:spcPts val="0"/>
              </a:spcAft>
              <a:buClr>
                <a:srgbClr val="595959"/>
              </a:buClr>
              <a:buSzPts val="2800"/>
              <a:buFont typeface="Arial"/>
              <a:buNone/>
              <a:defRPr sz="2800">
                <a:solidFill>
                  <a:srgbClr val="595959"/>
                </a:solidFill>
                <a:latin typeface="Arial"/>
                <a:ea typeface="Arial"/>
                <a:cs typeface="Arial"/>
                <a:sym typeface="Arial"/>
              </a:defRPr>
            </a:lvl2pPr>
            <a:lvl3pPr indent="-228600" lvl="2" marL="1371600" algn="ctr">
              <a:lnSpc>
                <a:spcPct val="100000"/>
              </a:lnSpc>
              <a:spcBef>
                <a:spcPts val="0"/>
              </a:spcBef>
              <a:spcAft>
                <a:spcPts val="0"/>
              </a:spcAft>
              <a:buClr>
                <a:srgbClr val="595959"/>
              </a:buClr>
              <a:buSzPts val="2800"/>
              <a:buFont typeface="Arial"/>
              <a:buNone/>
              <a:defRPr sz="2800">
                <a:solidFill>
                  <a:srgbClr val="595959"/>
                </a:solidFill>
                <a:latin typeface="Arial"/>
                <a:ea typeface="Arial"/>
                <a:cs typeface="Arial"/>
                <a:sym typeface="Arial"/>
              </a:defRPr>
            </a:lvl3pPr>
            <a:lvl4pPr indent="-228600" lvl="3" marL="1828800" algn="ctr">
              <a:lnSpc>
                <a:spcPct val="100000"/>
              </a:lnSpc>
              <a:spcBef>
                <a:spcPts val="0"/>
              </a:spcBef>
              <a:spcAft>
                <a:spcPts val="0"/>
              </a:spcAft>
              <a:buClr>
                <a:srgbClr val="595959"/>
              </a:buClr>
              <a:buSzPts val="2800"/>
              <a:buFont typeface="Arial"/>
              <a:buNone/>
              <a:defRPr sz="2800">
                <a:solidFill>
                  <a:srgbClr val="595959"/>
                </a:solidFill>
                <a:latin typeface="Arial"/>
                <a:ea typeface="Arial"/>
                <a:cs typeface="Arial"/>
                <a:sym typeface="Arial"/>
              </a:defRPr>
            </a:lvl4pPr>
            <a:lvl5pPr indent="-228600" lvl="4" marL="2286000" algn="ctr">
              <a:lnSpc>
                <a:spcPct val="100000"/>
              </a:lnSpc>
              <a:spcBef>
                <a:spcPts val="0"/>
              </a:spcBef>
              <a:spcAft>
                <a:spcPts val="0"/>
              </a:spcAft>
              <a:buClr>
                <a:srgbClr val="595959"/>
              </a:buClr>
              <a:buSzPts val="2800"/>
              <a:buFont typeface="Arial"/>
              <a:buNone/>
              <a:defRPr sz="2800">
                <a:solidFill>
                  <a:srgbClr val="595959"/>
                </a:solidFill>
                <a:latin typeface="Arial"/>
                <a:ea typeface="Arial"/>
                <a:cs typeface="Arial"/>
                <a:sym typeface="Arial"/>
              </a:defRPr>
            </a:lvl5pPr>
            <a:lvl6pPr indent="-317500" lvl="5" marL="2743200" algn="l">
              <a:lnSpc>
                <a:spcPct val="90000"/>
              </a:lnSpc>
              <a:spcBef>
                <a:spcPts val="800"/>
              </a:spcBef>
              <a:spcAft>
                <a:spcPts val="0"/>
              </a:spcAft>
              <a:buClr>
                <a:srgbClr val="000000"/>
              </a:buClr>
              <a:buSzPts val="1400"/>
              <a:buChar char="•"/>
              <a:defRPr/>
            </a:lvl6pPr>
            <a:lvl7pPr indent="-317500" lvl="6" marL="3200400" algn="l">
              <a:lnSpc>
                <a:spcPct val="90000"/>
              </a:lnSpc>
              <a:spcBef>
                <a:spcPts val="800"/>
              </a:spcBef>
              <a:spcAft>
                <a:spcPts val="0"/>
              </a:spcAft>
              <a:buClr>
                <a:srgbClr val="000000"/>
              </a:buClr>
              <a:buSzPts val="1400"/>
              <a:buChar char="•"/>
              <a:defRPr/>
            </a:lvl7pPr>
            <a:lvl8pPr indent="-317500" lvl="7" marL="3657600" algn="l">
              <a:lnSpc>
                <a:spcPct val="90000"/>
              </a:lnSpc>
              <a:spcBef>
                <a:spcPts val="800"/>
              </a:spcBef>
              <a:spcAft>
                <a:spcPts val="0"/>
              </a:spcAft>
              <a:buClr>
                <a:srgbClr val="000000"/>
              </a:buClr>
              <a:buSzPts val="1400"/>
              <a:buChar char="•"/>
              <a:defRPr/>
            </a:lvl8pPr>
            <a:lvl9pPr indent="-317500" lvl="8" marL="4114800" algn="l">
              <a:lnSpc>
                <a:spcPct val="90000"/>
              </a:lnSpc>
              <a:spcBef>
                <a:spcPts val="800"/>
              </a:spcBef>
              <a:spcAft>
                <a:spcPts val="0"/>
              </a:spcAft>
              <a:buClr>
                <a:srgbClr val="000000"/>
              </a:buClr>
              <a:buSzPts val="1400"/>
              <a:buChar char="•"/>
              <a:defRPr/>
            </a:lvl9pPr>
          </a:lstStyle>
          <a:p/>
        </p:txBody>
      </p:sp>
      <p:sp>
        <p:nvSpPr>
          <p:cNvPr id="535" name="Google Shape;535;p148"/>
          <p:cNvSpPr txBox="1"/>
          <p:nvPr>
            <p:ph idx="12" type="sldNum"/>
          </p:nvPr>
        </p:nvSpPr>
        <p:spPr>
          <a:xfrm>
            <a:off x="8691126" y="4699142"/>
            <a:ext cx="330000" cy="321600"/>
          </a:xfrm>
          <a:prstGeom prst="rect">
            <a:avLst/>
          </a:prstGeom>
          <a:noFill/>
          <a:ln>
            <a:noFill/>
          </a:ln>
        </p:spPr>
        <p:txBody>
          <a:bodyPr anchorCtr="0" anchor="ctr" bIns="91400" lIns="91400" spcFirstLastPara="1" rIns="91400" wrap="square" tIns="91400">
            <a:normAutofit lnSpcReduction="10000"/>
          </a:bodyPr>
          <a:lstStyle>
            <a:lvl1pPr indent="0" lvl="0"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1pPr>
            <a:lvl2pPr indent="0" lvl="1"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2pPr>
            <a:lvl3pPr indent="0" lvl="2"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3pPr>
            <a:lvl4pPr indent="0" lvl="3"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4pPr>
            <a:lvl5pPr indent="0" lvl="4"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5pPr>
            <a:lvl6pPr indent="0" lvl="5"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6pPr>
            <a:lvl7pPr indent="0" lvl="6"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7pPr>
            <a:lvl8pPr indent="0" lvl="7"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8pPr>
            <a:lvl9pPr indent="0" lvl="8"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sz="900">
              <a:solidFill>
                <a:srgbClr val="888888"/>
              </a:solidFill>
              <a:latin typeface="Calibri"/>
              <a:ea typeface="Calibri"/>
              <a:cs typeface="Calibri"/>
              <a:sym typeface="Calibri"/>
            </a:endParaRPr>
          </a:p>
        </p:txBody>
      </p:sp>
    </p:spTree>
  </p:cSld>
  <p:clrMapOvr>
    <a:masterClrMapping/>
  </p:clrMapOvr>
</p:sldLayout>
</file>

<file path=ppt/slideLayouts/slideLayout1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1">
    <p:spTree>
      <p:nvGrpSpPr>
        <p:cNvPr id="536" name="Shape 536"/>
        <p:cNvGrpSpPr/>
        <p:nvPr/>
      </p:nvGrpSpPr>
      <p:grpSpPr>
        <a:xfrm>
          <a:off x="0" y="0"/>
          <a:ext cx="0" cy="0"/>
          <a:chOff x="0" y="0"/>
          <a:chExt cx="0" cy="0"/>
        </a:xfrm>
      </p:grpSpPr>
      <p:sp>
        <p:nvSpPr>
          <p:cNvPr id="537" name="Google Shape;537;p149"/>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538" name="Google Shape;538;p149"/>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539" name="Google Shape;539;p14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Image">
  <p:cSld name="1_Image">
    <p:bg>
      <p:bgPr>
        <a:solidFill>
          <a:srgbClr val="FFFFFF"/>
        </a:solidFill>
      </p:bgPr>
    </p:bg>
    <p:spTree>
      <p:nvGrpSpPr>
        <p:cNvPr id="540" name="Shape 540"/>
        <p:cNvGrpSpPr/>
        <p:nvPr/>
      </p:nvGrpSpPr>
      <p:grpSpPr>
        <a:xfrm>
          <a:off x="0" y="0"/>
          <a:ext cx="0" cy="0"/>
          <a:chOff x="0" y="0"/>
          <a:chExt cx="0" cy="0"/>
        </a:xfrm>
      </p:grpSpPr>
      <p:sp>
        <p:nvSpPr>
          <p:cNvPr id="541" name="Google Shape;541;p150"/>
          <p:cNvSpPr/>
          <p:nvPr/>
        </p:nvSpPr>
        <p:spPr>
          <a:xfrm>
            <a:off x="12" y="4750738"/>
            <a:ext cx="9141600" cy="48000"/>
          </a:xfrm>
          <a:prstGeom prst="rect">
            <a:avLst/>
          </a:prstGeom>
          <a:solidFill>
            <a:srgbClr val="EE6600"/>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414141"/>
              </a:buClr>
              <a:buSzPts val="1100"/>
              <a:buFont typeface="Helvetica Neue"/>
              <a:buNone/>
            </a:pPr>
            <a:r>
              <a:t/>
            </a:r>
            <a:endParaRPr b="0" i="0" sz="1400" u="none" cap="none" strike="noStrike">
              <a:solidFill>
                <a:srgbClr val="414141"/>
              </a:solidFill>
              <a:latin typeface="Arial"/>
              <a:ea typeface="Arial"/>
              <a:cs typeface="Arial"/>
              <a:sym typeface="Arial"/>
            </a:endParaRPr>
          </a:p>
        </p:txBody>
      </p:sp>
      <p:cxnSp>
        <p:nvCxnSpPr>
          <p:cNvPr id="542" name="Google Shape;542;p150"/>
          <p:cNvCxnSpPr/>
          <p:nvPr/>
        </p:nvCxnSpPr>
        <p:spPr>
          <a:xfrm>
            <a:off x="462820" y="562129"/>
            <a:ext cx="8218500" cy="0"/>
          </a:xfrm>
          <a:prstGeom prst="straightConnector1">
            <a:avLst/>
          </a:prstGeom>
          <a:noFill/>
          <a:ln cap="flat" cmpd="sng" w="9525">
            <a:solidFill>
              <a:srgbClr val="EE6600"/>
            </a:solidFill>
            <a:prstDash val="solid"/>
            <a:round/>
            <a:headEnd len="sm" w="sm" type="none"/>
            <a:tailEnd len="sm" w="sm" type="none"/>
          </a:ln>
        </p:spPr>
      </p:cxnSp>
      <p:sp>
        <p:nvSpPr>
          <p:cNvPr id="543" name="Google Shape;543;p150"/>
          <p:cNvSpPr txBox="1"/>
          <p:nvPr>
            <p:ph idx="1" type="body"/>
          </p:nvPr>
        </p:nvSpPr>
        <p:spPr>
          <a:xfrm>
            <a:off x="462821" y="845819"/>
            <a:ext cx="8218500" cy="3622200"/>
          </a:xfrm>
          <a:prstGeom prst="rect">
            <a:avLst/>
          </a:prstGeom>
          <a:noFill/>
          <a:ln>
            <a:noFill/>
          </a:ln>
        </p:spPr>
        <p:txBody>
          <a:bodyPr anchorCtr="0" anchor="t" bIns="68575" lIns="68575" spcFirstLastPara="1" rIns="68575" wrap="square" tIns="68575">
            <a:noAutofit/>
          </a:bodyPr>
          <a:lstStyle>
            <a:lvl1pPr indent="-228600" lvl="0" marL="457200" marR="0" algn="l">
              <a:lnSpc>
                <a:spcPct val="90000"/>
              </a:lnSpc>
              <a:spcBef>
                <a:spcPts val="900"/>
              </a:spcBef>
              <a:spcAft>
                <a:spcPts val="0"/>
              </a:spcAft>
              <a:buClr>
                <a:srgbClr val="414141"/>
              </a:buClr>
              <a:buSzPts val="1800"/>
              <a:buFont typeface="Arial"/>
              <a:buNone/>
              <a:defRPr b="0" i="0" sz="2400" u="none" cap="none" strike="noStrike">
                <a:solidFill>
                  <a:srgbClr val="414141"/>
                </a:solidFill>
                <a:latin typeface="Arial"/>
                <a:ea typeface="Arial"/>
                <a:cs typeface="Arial"/>
                <a:sym typeface="Arial"/>
              </a:defRPr>
            </a:lvl1pPr>
            <a:lvl2pPr indent="-342900" lvl="1" marL="914400" marR="0" algn="l">
              <a:lnSpc>
                <a:spcPct val="90000"/>
              </a:lnSpc>
              <a:spcBef>
                <a:spcPts val="900"/>
              </a:spcBef>
              <a:spcAft>
                <a:spcPts val="0"/>
              </a:spcAft>
              <a:buClr>
                <a:srgbClr val="414141"/>
              </a:buClr>
              <a:buSzPts val="1800"/>
              <a:buFont typeface="Arial"/>
              <a:buChar char="-"/>
              <a:defRPr b="0" i="0" sz="2400" u="none" cap="none" strike="noStrike">
                <a:solidFill>
                  <a:srgbClr val="414141"/>
                </a:solidFill>
                <a:latin typeface="Arial"/>
                <a:ea typeface="Arial"/>
                <a:cs typeface="Arial"/>
                <a:sym typeface="Arial"/>
              </a:defRPr>
            </a:lvl2pPr>
            <a:lvl3pPr indent="-342900" lvl="2" marL="1371600" marR="0" algn="l">
              <a:lnSpc>
                <a:spcPct val="90000"/>
              </a:lnSpc>
              <a:spcBef>
                <a:spcPts val="900"/>
              </a:spcBef>
              <a:spcAft>
                <a:spcPts val="0"/>
              </a:spcAft>
              <a:buClr>
                <a:srgbClr val="414141"/>
              </a:buClr>
              <a:buSzPts val="1800"/>
              <a:buFont typeface="Arial"/>
              <a:buChar char="▪"/>
              <a:defRPr b="0" i="0" sz="2400" u="none" cap="none" strike="noStrike">
                <a:solidFill>
                  <a:srgbClr val="414141"/>
                </a:solidFill>
                <a:latin typeface="Arial"/>
                <a:ea typeface="Arial"/>
                <a:cs typeface="Arial"/>
                <a:sym typeface="Arial"/>
              </a:defRPr>
            </a:lvl3pPr>
            <a:lvl4pPr indent="-342900" lvl="3" marL="1828800" marR="0" algn="l">
              <a:lnSpc>
                <a:spcPct val="90000"/>
              </a:lnSpc>
              <a:spcBef>
                <a:spcPts val="900"/>
              </a:spcBef>
              <a:spcAft>
                <a:spcPts val="0"/>
              </a:spcAft>
              <a:buClr>
                <a:srgbClr val="414141"/>
              </a:buClr>
              <a:buSzPts val="1800"/>
              <a:buFont typeface="Arial"/>
              <a:buChar char="◦"/>
              <a:defRPr b="0" i="0" sz="2400" u="none" cap="none" strike="noStrike">
                <a:solidFill>
                  <a:srgbClr val="414141"/>
                </a:solidFill>
                <a:latin typeface="Arial"/>
                <a:ea typeface="Arial"/>
                <a:cs typeface="Arial"/>
                <a:sym typeface="Arial"/>
              </a:defRPr>
            </a:lvl4pPr>
            <a:lvl5pPr indent="-342900" lvl="4" marL="2286000" marR="0" algn="l">
              <a:lnSpc>
                <a:spcPct val="90000"/>
              </a:lnSpc>
              <a:spcBef>
                <a:spcPts val="900"/>
              </a:spcBef>
              <a:spcAft>
                <a:spcPts val="0"/>
              </a:spcAft>
              <a:buClr>
                <a:srgbClr val="414141"/>
              </a:buClr>
              <a:buSzPts val="1800"/>
              <a:buFont typeface="Arial"/>
              <a:buChar char="◦"/>
              <a:defRPr b="0" i="0" sz="2400" u="none" cap="none" strike="noStrike">
                <a:solidFill>
                  <a:srgbClr val="414141"/>
                </a:solidFill>
                <a:latin typeface="Arial"/>
                <a:ea typeface="Arial"/>
                <a:cs typeface="Arial"/>
                <a:sym typeface="Arial"/>
              </a:defRPr>
            </a:lvl5pPr>
            <a:lvl6pPr indent="-457200" lvl="5" marL="2743200" marR="0" algn="l">
              <a:lnSpc>
                <a:spcPct val="80000"/>
              </a:lnSpc>
              <a:spcBef>
                <a:spcPts val="1100"/>
              </a:spcBef>
              <a:spcAft>
                <a:spcPts val="0"/>
              </a:spcAft>
              <a:buClr>
                <a:srgbClr val="FFFFFF"/>
              </a:buClr>
              <a:buSzPts val="3600"/>
              <a:buFont typeface="Arial"/>
              <a:buChar char="•"/>
              <a:defRPr b="1" i="0" sz="4800" u="none" cap="none" strike="noStrike">
                <a:solidFill>
                  <a:srgbClr val="FFFFFF"/>
                </a:solidFill>
                <a:latin typeface="Arial"/>
                <a:ea typeface="Arial"/>
                <a:cs typeface="Arial"/>
                <a:sym typeface="Arial"/>
              </a:defRPr>
            </a:lvl6pPr>
            <a:lvl7pPr indent="-457200" lvl="6" marL="3200400" marR="0" algn="l">
              <a:lnSpc>
                <a:spcPct val="80000"/>
              </a:lnSpc>
              <a:spcBef>
                <a:spcPts val="1100"/>
              </a:spcBef>
              <a:spcAft>
                <a:spcPts val="0"/>
              </a:spcAft>
              <a:buClr>
                <a:srgbClr val="FFFFFF"/>
              </a:buClr>
              <a:buSzPts val="3600"/>
              <a:buFont typeface="Arial"/>
              <a:buChar char="•"/>
              <a:defRPr b="1" i="0" sz="4800" u="none" cap="none" strike="noStrike">
                <a:solidFill>
                  <a:srgbClr val="FFFFFF"/>
                </a:solidFill>
                <a:latin typeface="Arial"/>
                <a:ea typeface="Arial"/>
                <a:cs typeface="Arial"/>
                <a:sym typeface="Arial"/>
              </a:defRPr>
            </a:lvl7pPr>
            <a:lvl8pPr indent="-457200" lvl="7" marL="3657600" marR="0" algn="l">
              <a:lnSpc>
                <a:spcPct val="80000"/>
              </a:lnSpc>
              <a:spcBef>
                <a:spcPts val="1100"/>
              </a:spcBef>
              <a:spcAft>
                <a:spcPts val="0"/>
              </a:spcAft>
              <a:buClr>
                <a:srgbClr val="FFFFFF"/>
              </a:buClr>
              <a:buSzPts val="3600"/>
              <a:buFont typeface="Arial"/>
              <a:buChar char="•"/>
              <a:defRPr b="1" i="0" sz="4800" u="none" cap="none" strike="noStrike">
                <a:solidFill>
                  <a:srgbClr val="FFFFFF"/>
                </a:solidFill>
                <a:latin typeface="Arial"/>
                <a:ea typeface="Arial"/>
                <a:cs typeface="Arial"/>
                <a:sym typeface="Arial"/>
              </a:defRPr>
            </a:lvl8pPr>
            <a:lvl9pPr indent="-457200" lvl="8" marL="4114800" marR="0" algn="l">
              <a:lnSpc>
                <a:spcPct val="80000"/>
              </a:lnSpc>
              <a:spcBef>
                <a:spcPts val="1100"/>
              </a:spcBef>
              <a:spcAft>
                <a:spcPts val="0"/>
              </a:spcAft>
              <a:buClr>
                <a:srgbClr val="FFFFFF"/>
              </a:buClr>
              <a:buSzPts val="3600"/>
              <a:buFont typeface="Arial"/>
              <a:buChar char="•"/>
              <a:defRPr b="1" i="0" sz="4800" u="none" cap="none" strike="noStrike">
                <a:solidFill>
                  <a:srgbClr val="FFFFFF"/>
                </a:solidFill>
                <a:latin typeface="Arial"/>
                <a:ea typeface="Arial"/>
                <a:cs typeface="Arial"/>
                <a:sym typeface="Arial"/>
              </a:defRPr>
            </a:lvl9pPr>
          </a:lstStyle>
          <a:p/>
        </p:txBody>
      </p:sp>
      <p:sp>
        <p:nvSpPr>
          <p:cNvPr id="544" name="Google Shape;544;p150"/>
          <p:cNvSpPr txBox="1"/>
          <p:nvPr>
            <p:ph type="title"/>
          </p:nvPr>
        </p:nvSpPr>
        <p:spPr>
          <a:xfrm>
            <a:off x="462821" y="128495"/>
            <a:ext cx="8218500" cy="393900"/>
          </a:xfrm>
          <a:prstGeom prst="rect">
            <a:avLst/>
          </a:prstGeom>
          <a:noFill/>
          <a:ln>
            <a:noFill/>
          </a:ln>
        </p:spPr>
        <p:txBody>
          <a:bodyPr anchorCtr="0" anchor="t" bIns="68575" lIns="68575" spcFirstLastPara="1" rIns="68575" wrap="square" tIns="68575">
            <a:noAutofit/>
          </a:bodyPr>
          <a:lstStyle>
            <a:lvl1pPr lvl="0" marR="0" algn="l">
              <a:lnSpc>
                <a:spcPct val="90000"/>
              </a:lnSpc>
              <a:spcBef>
                <a:spcPts val="0"/>
              </a:spcBef>
              <a:spcAft>
                <a:spcPts val="0"/>
              </a:spcAft>
              <a:buClr>
                <a:srgbClr val="000000"/>
              </a:buClr>
              <a:buSzPts val="2400"/>
              <a:buFont typeface="Arial"/>
              <a:buNone/>
              <a:defRPr b="0" i="0" sz="3200" u="none" cap="none" strike="noStrike">
                <a:solidFill>
                  <a:srgbClr val="000000"/>
                </a:solidFill>
                <a:latin typeface="Arial"/>
                <a:ea typeface="Arial"/>
                <a:cs typeface="Arial"/>
                <a:sym typeface="Arial"/>
              </a:defRPr>
            </a:lvl1pPr>
            <a:lvl2pPr lvl="1" marR="0" algn="ctr">
              <a:lnSpc>
                <a:spcPct val="100000"/>
              </a:lnSpc>
              <a:spcBef>
                <a:spcPts val="0"/>
              </a:spcBef>
              <a:spcAft>
                <a:spcPts val="0"/>
              </a:spcAft>
              <a:buClr>
                <a:srgbClr val="414141"/>
              </a:buClr>
              <a:buSzPts val="3300"/>
              <a:buFont typeface="Arial"/>
              <a:buNone/>
              <a:defRPr b="1" i="0" sz="4400" u="none" cap="none" strike="noStrike">
                <a:solidFill>
                  <a:srgbClr val="414141"/>
                </a:solidFill>
                <a:latin typeface="Arial"/>
                <a:ea typeface="Arial"/>
                <a:cs typeface="Arial"/>
                <a:sym typeface="Arial"/>
              </a:defRPr>
            </a:lvl2pPr>
            <a:lvl3pPr lvl="2" marR="0" algn="ctr">
              <a:lnSpc>
                <a:spcPct val="100000"/>
              </a:lnSpc>
              <a:spcBef>
                <a:spcPts val="0"/>
              </a:spcBef>
              <a:spcAft>
                <a:spcPts val="0"/>
              </a:spcAft>
              <a:buClr>
                <a:srgbClr val="414141"/>
              </a:buClr>
              <a:buSzPts val="3300"/>
              <a:buFont typeface="Arial"/>
              <a:buNone/>
              <a:defRPr b="1" i="0" sz="4400" u="none" cap="none" strike="noStrike">
                <a:solidFill>
                  <a:srgbClr val="414141"/>
                </a:solidFill>
                <a:latin typeface="Arial"/>
                <a:ea typeface="Arial"/>
                <a:cs typeface="Arial"/>
                <a:sym typeface="Arial"/>
              </a:defRPr>
            </a:lvl3pPr>
            <a:lvl4pPr lvl="3" marR="0" algn="ctr">
              <a:lnSpc>
                <a:spcPct val="100000"/>
              </a:lnSpc>
              <a:spcBef>
                <a:spcPts val="0"/>
              </a:spcBef>
              <a:spcAft>
                <a:spcPts val="0"/>
              </a:spcAft>
              <a:buClr>
                <a:srgbClr val="414141"/>
              </a:buClr>
              <a:buSzPts val="3300"/>
              <a:buFont typeface="Arial"/>
              <a:buNone/>
              <a:defRPr b="1" i="0" sz="4400" u="none" cap="none" strike="noStrike">
                <a:solidFill>
                  <a:srgbClr val="414141"/>
                </a:solidFill>
                <a:latin typeface="Arial"/>
                <a:ea typeface="Arial"/>
                <a:cs typeface="Arial"/>
                <a:sym typeface="Arial"/>
              </a:defRPr>
            </a:lvl4pPr>
            <a:lvl5pPr lvl="4" marR="0" algn="ctr">
              <a:lnSpc>
                <a:spcPct val="100000"/>
              </a:lnSpc>
              <a:spcBef>
                <a:spcPts val="0"/>
              </a:spcBef>
              <a:spcAft>
                <a:spcPts val="0"/>
              </a:spcAft>
              <a:buClr>
                <a:srgbClr val="414141"/>
              </a:buClr>
              <a:buSzPts val="3300"/>
              <a:buFont typeface="Arial"/>
              <a:buNone/>
              <a:defRPr b="1" i="0" sz="4400" u="none" cap="none" strike="noStrike">
                <a:solidFill>
                  <a:srgbClr val="414141"/>
                </a:solidFill>
                <a:latin typeface="Arial"/>
                <a:ea typeface="Arial"/>
                <a:cs typeface="Arial"/>
                <a:sym typeface="Arial"/>
              </a:defRPr>
            </a:lvl5pPr>
            <a:lvl6pPr lvl="5" marR="0" algn="ctr">
              <a:lnSpc>
                <a:spcPct val="100000"/>
              </a:lnSpc>
              <a:spcBef>
                <a:spcPts val="0"/>
              </a:spcBef>
              <a:spcAft>
                <a:spcPts val="0"/>
              </a:spcAft>
              <a:buClr>
                <a:srgbClr val="414141"/>
              </a:buClr>
              <a:buSzPts val="3300"/>
              <a:buFont typeface="Arial"/>
              <a:buNone/>
              <a:defRPr b="1" i="0" sz="4400" u="none" cap="none" strike="noStrike">
                <a:solidFill>
                  <a:srgbClr val="414141"/>
                </a:solidFill>
                <a:latin typeface="Arial"/>
                <a:ea typeface="Arial"/>
                <a:cs typeface="Arial"/>
                <a:sym typeface="Arial"/>
              </a:defRPr>
            </a:lvl6pPr>
            <a:lvl7pPr lvl="6" marR="0" algn="ctr">
              <a:lnSpc>
                <a:spcPct val="100000"/>
              </a:lnSpc>
              <a:spcBef>
                <a:spcPts val="0"/>
              </a:spcBef>
              <a:spcAft>
                <a:spcPts val="0"/>
              </a:spcAft>
              <a:buClr>
                <a:srgbClr val="414141"/>
              </a:buClr>
              <a:buSzPts val="3300"/>
              <a:buFont typeface="Arial"/>
              <a:buNone/>
              <a:defRPr b="1" i="0" sz="4400" u="none" cap="none" strike="noStrike">
                <a:solidFill>
                  <a:srgbClr val="414141"/>
                </a:solidFill>
                <a:latin typeface="Arial"/>
                <a:ea typeface="Arial"/>
                <a:cs typeface="Arial"/>
                <a:sym typeface="Arial"/>
              </a:defRPr>
            </a:lvl7pPr>
            <a:lvl8pPr lvl="7" marR="0" algn="ctr">
              <a:lnSpc>
                <a:spcPct val="100000"/>
              </a:lnSpc>
              <a:spcBef>
                <a:spcPts val="0"/>
              </a:spcBef>
              <a:spcAft>
                <a:spcPts val="0"/>
              </a:spcAft>
              <a:buClr>
                <a:srgbClr val="414141"/>
              </a:buClr>
              <a:buSzPts val="3300"/>
              <a:buFont typeface="Arial"/>
              <a:buNone/>
              <a:defRPr b="1" i="0" sz="4400" u="none" cap="none" strike="noStrike">
                <a:solidFill>
                  <a:srgbClr val="414141"/>
                </a:solidFill>
                <a:latin typeface="Arial"/>
                <a:ea typeface="Arial"/>
                <a:cs typeface="Arial"/>
                <a:sym typeface="Arial"/>
              </a:defRPr>
            </a:lvl8pPr>
            <a:lvl9pPr lvl="8" marR="0" algn="ctr">
              <a:lnSpc>
                <a:spcPct val="100000"/>
              </a:lnSpc>
              <a:spcBef>
                <a:spcPts val="0"/>
              </a:spcBef>
              <a:spcAft>
                <a:spcPts val="0"/>
              </a:spcAft>
              <a:buClr>
                <a:srgbClr val="414141"/>
              </a:buClr>
              <a:buSzPts val="3300"/>
              <a:buFont typeface="Arial"/>
              <a:buNone/>
              <a:defRPr b="1" i="0" sz="4400" u="none" cap="none" strike="noStrike">
                <a:solidFill>
                  <a:srgbClr val="414141"/>
                </a:solidFill>
                <a:latin typeface="Arial"/>
                <a:ea typeface="Arial"/>
                <a:cs typeface="Arial"/>
                <a:sym typeface="Arial"/>
              </a:defRPr>
            </a:lvl9pPr>
          </a:lstStyle>
          <a:p/>
        </p:txBody>
      </p:sp>
      <p:pic>
        <p:nvPicPr>
          <p:cNvPr id="545" name="Google Shape;545;p150"/>
          <p:cNvPicPr preferRelativeResize="0"/>
          <p:nvPr/>
        </p:nvPicPr>
        <p:blipFill rotWithShape="1">
          <a:blip r:embed="rId2">
            <a:alphaModFix/>
          </a:blip>
          <a:srcRect b="0" l="0" r="0" t="0"/>
          <a:stretch/>
        </p:blipFill>
        <p:spPr>
          <a:xfrm>
            <a:off x="0" y="1"/>
            <a:ext cx="9143999" cy="50189"/>
          </a:xfrm>
          <a:prstGeom prst="rect">
            <a:avLst/>
          </a:prstGeom>
          <a:noFill/>
          <a:ln>
            <a:noFill/>
          </a:ln>
        </p:spPr>
      </p:pic>
      <p:sp>
        <p:nvSpPr>
          <p:cNvPr id="546" name="Google Shape;546;p150"/>
          <p:cNvSpPr txBox="1"/>
          <p:nvPr>
            <p:ph idx="12" type="sldNum"/>
          </p:nvPr>
        </p:nvSpPr>
        <p:spPr>
          <a:xfrm>
            <a:off x="4441669" y="4840928"/>
            <a:ext cx="250800" cy="241500"/>
          </a:xfrm>
          <a:prstGeom prst="rect">
            <a:avLst/>
          </a:prstGeom>
          <a:noFill/>
          <a:ln>
            <a:noFill/>
          </a:ln>
        </p:spPr>
        <p:txBody>
          <a:bodyPr anchorCtr="0" anchor="ctr" bIns="25700" lIns="25700" spcFirstLastPara="1" rIns="25700" wrap="square" tIns="25700">
            <a:noAutofit/>
          </a:bodyPr>
          <a:lstStyle>
            <a:lvl1pPr indent="0" lvl="0" marL="0" marR="0" algn="ctr">
              <a:lnSpc>
                <a:spcPct val="100000"/>
              </a:lnSpc>
              <a:spcBef>
                <a:spcPts val="0"/>
              </a:spcBef>
              <a:spcAft>
                <a:spcPts val="0"/>
              </a:spcAft>
              <a:buClr>
                <a:srgbClr val="0D0D0D"/>
              </a:buClr>
              <a:buSzPts val="900"/>
              <a:buFont typeface="Arial"/>
              <a:buNone/>
              <a:defRPr b="0" i="0" sz="1200" u="none" cap="none" strike="noStrike">
                <a:solidFill>
                  <a:srgbClr val="0D0D0D"/>
                </a:solidFill>
                <a:latin typeface="Arial"/>
                <a:ea typeface="Arial"/>
                <a:cs typeface="Arial"/>
                <a:sym typeface="Arial"/>
              </a:defRPr>
            </a:lvl1pPr>
            <a:lvl2pPr indent="0" lvl="1" marL="0" marR="0" algn="ctr">
              <a:lnSpc>
                <a:spcPct val="100000"/>
              </a:lnSpc>
              <a:spcBef>
                <a:spcPts val="0"/>
              </a:spcBef>
              <a:spcAft>
                <a:spcPts val="0"/>
              </a:spcAft>
              <a:buClr>
                <a:srgbClr val="0D0D0D"/>
              </a:buClr>
              <a:buSzPts val="900"/>
              <a:buFont typeface="Arial"/>
              <a:buNone/>
              <a:defRPr b="0" i="0" sz="1200" u="none" cap="none" strike="noStrike">
                <a:solidFill>
                  <a:srgbClr val="0D0D0D"/>
                </a:solidFill>
                <a:latin typeface="Arial"/>
                <a:ea typeface="Arial"/>
                <a:cs typeface="Arial"/>
                <a:sym typeface="Arial"/>
              </a:defRPr>
            </a:lvl2pPr>
            <a:lvl3pPr indent="0" lvl="2" marL="0" marR="0" algn="ctr">
              <a:lnSpc>
                <a:spcPct val="100000"/>
              </a:lnSpc>
              <a:spcBef>
                <a:spcPts val="0"/>
              </a:spcBef>
              <a:spcAft>
                <a:spcPts val="0"/>
              </a:spcAft>
              <a:buClr>
                <a:srgbClr val="0D0D0D"/>
              </a:buClr>
              <a:buSzPts val="900"/>
              <a:buFont typeface="Arial"/>
              <a:buNone/>
              <a:defRPr b="0" i="0" sz="1200" u="none" cap="none" strike="noStrike">
                <a:solidFill>
                  <a:srgbClr val="0D0D0D"/>
                </a:solidFill>
                <a:latin typeface="Arial"/>
                <a:ea typeface="Arial"/>
                <a:cs typeface="Arial"/>
                <a:sym typeface="Arial"/>
              </a:defRPr>
            </a:lvl3pPr>
            <a:lvl4pPr indent="0" lvl="3" marL="0" marR="0" algn="ctr">
              <a:lnSpc>
                <a:spcPct val="100000"/>
              </a:lnSpc>
              <a:spcBef>
                <a:spcPts val="0"/>
              </a:spcBef>
              <a:spcAft>
                <a:spcPts val="0"/>
              </a:spcAft>
              <a:buClr>
                <a:srgbClr val="0D0D0D"/>
              </a:buClr>
              <a:buSzPts val="900"/>
              <a:buFont typeface="Arial"/>
              <a:buNone/>
              <a:defRPr b="0" i="0" sz="1200" u="none" cap="none" strike="noStrike">
                <a:solidFill>
                  <a:srgbClr val="0D0D0D"/>
                </a:solidFill>
                <a:latin typeface="Arial"/>
                <a:ea typeface="Arial"/>
                <a:cs typeface="Arial"/>
                <a:sym typeface="Arial"/>
              </a:defRPr>
            </a:lvl4pPr>
            <a:lvl5pPr indent="0" lvl="4" marL="0" marR="0" algn="ctr">
              <a:lnSpc>
                <a:spcPct val="100000"/>
              </a:lnSpc>
              <a:spcBef>
                <a:spcPts val="0"/>
              </a:spcBef>
              <a:spcAft>
                <a:spcPts val="0"/>
              </a:spcAft>
              <a:buClr>
                <a:srgbClr val="0D0D0D"/>
              </a:buClr>
              <a:buSzPts val="900"/>
              <a:buFont typeface="Arial"/>
              <a:buNone/>
              <a:defRPr b="0" i="0" sz="1200" u="none" cap="none" strike="noStrike">
                <a:solidFill>
                  <a:srgbClr val="0D0D0D"/>
                </a:solidFill>
                <a:latin typeface="Arial"/>
                <a:ea typeface="Arial"/>
                <a:cs typeface="Arial"/>
                <a:sym typeface="Arial"/>
              </a:defRPr>
            </a:lvl5pPr>
            <a:lvl6pPr indent="0" lvl="5" marL="0" marR="0" algn="ctr">
              <a:lnSpc>
                <a:spcPct val="100000"/>
              </a:lnSpc>
              <a:spcBef>
                <a:spcPts val="0"/>
              </a:spcBef>
              <a:spcAft>
                <a:spcPts val="0"/>
              </a:spcAft>
              <a:buClr>
                <a:srgbClr val="0D0D0D"/>
              </a:buClr>
              <a:buSzPts val="900"/>
              <a:buFont typeface="Arial"/>
              <a:buNone/>
              <a:defRPr b="0" i="0" sz="1200" u="none" cap="none" strike="noStrike">
                <a:solidFill>
                  <a:srgbClr val="0D0D0D"/>
                </a:solidFill>
                <a:latin typeface="Arial"/>
                <a:ea typeface="Arial"/>
                <a:cs typeface="Arial"/>
                <a:sym typeface="Arial"/>
              </a:defRPr>
            </a:lvl6pPr>
            <a:lvl7pPr indent="0" lvl="6" marL="0" marR="0" algn="ctr">
              <a:lnSpc>
                <a:spcPct val="100000"/>
              </a:lnSpc>
              <a:spcBef>
                <a:spcPts val="0"/>
              </a:spcBef>
              <a:spcAft>
                <a:spcPts val="0"/>
              </a:spcAft>
              <a:buClr>
                <a:srgbClr val="0D0D0D"/>
              </a:buClr>
              <a:buSzPts val="900"/>
              <a:buFont typeface="Arial"/>
              <a:buNone/>
              <a:defRPr b="0" i="0" sz="1200" u="none" cap="none" strike="noStrike">
                <a:solidFill>
                  <a:srgbClr val="0D0D0D"/>
                </a:solidFill>
                <a:latin typeface="Arial"/>
                <a:ea typeface="Arial"/>
                <a:cs typeface="Arial"/>
                <a:sym typeface="Arial"/>
              </a:defRPr>
            </a:lvl7pPr>
            <a:lvl8pPr indent="0" lvl="7" marL="0" marR="0" algn="ctr">
              <a:lnSpc>
                <a:spcPct val="100000"/>
              </a:lnSpc>
              <a:spcBef>
                <a:spcPts val="0"/>
              </a:spcBef>
              <a:spcAft>
                <a:spcPts val="0"/>
              </a:spcAft>
              <a:buClr>
                <a:srgbClr val="0D0D0D"/>
              </a:buClr>
              <a:buSzPts val="900"/>
              <a:buFont typeface="Arial"/>
              <a:buNone/>
              <a:defRPr b="0" i="0" sz="1200" u="none" cap="none" strike="noStrike">
                <a:solidFill>
                  <a:srgbClr val="0D0D0D"/>
                </a:solidFill>
                <a:latin typeface="Arial"/>
                <a:ea typeface="Arial"/>
                <a:cs typeface="Arial"/>
                <a:sym typeface="Arial"/>
              </a:defRPr>
            </a:lvl8pPr>
            <a:lvl9pPr indent="0" lvl="8" marL="0" marR="0" algn="ctr">
              <a:lnSpc>
                <a:spcPct val="100000"/>
              </a:lnSpc>
              <a:spcBef>
                <a:spcPts val="0"/>
              </a:spcBef>
              <a:spcAft>
                <a:spcPts val="0"/>
              </a:spcAft>
              <a:buClr>
                <a:srgbClr val="0D0D0D"/>
              </a:buClr>
              <a:buSzPts val="900"/>
              <a:buFont typeface="Arial"/>
              <a:buNone/>
              <a:defRPr b="0" i="0" sz="1200" u="none" cap="none" strike="noStrike">
                <a:solidFill>
                  <a:srgbClr val="0D0D0D"/>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1" type="picTx">
  <p:cSld name="PICTURE_WITH_CAPTION_TEXT">
    <p:spTree>
      <p:nvGrpSpPr>
        <p:cNvPr id="547" name="Shape 547"/>
        <p:cNvGrpSpPr/>
        <p:nvPr/>
      </p:nvGrpSpPr>
      <p:grpSpPr>
        <a:xfrm>
          <a:off x="0" y="0"/>
          <a:ext cx="0" cy="0"/>
          <a:chOff x="0" y="0"/>
          <a:chExt cx="0" cy="0"/>
        </a:xfrm>
      </p:grpSpPr>
      <p:sp>
        <p:nvSpPr>
          <p:cNvPr id="548" name="Google Shape;548;p151"/>
          <p:cNvSpPr txBox="1"/>
          <p:nvPr>
            <p:ph type="title"/>
          </p:nvPr>
        </p:nvSpPr>
        <p:spPr>
          <a:xfrm>
            <a:off x="629841" y="342900"/>
            <a:ext cx="2949000" cy="1200300"/>
          </a:xfrm>
          <a:prstGeom prst="rect">
            <a:avLst/>
          </a:prstGeom>
          <a:noFill/>
          <a:ln>
            <a:noFill/>
          </a:ln>
        </p:spPr>
        <p:txBody>
          <a:bodyPr anchorCtr="0" anchor="b" bIns="34275" lIns="68575" spcFirstLastPara="1" rIns="68575" wrap="square" tIns="34275">
            <a:noAutofit/>
          </a:bodyPr>
          <a:lstStyle>
            <a:lvl1pPr lvl="0" marR="0" algn="l">
              <a:lnSpc>
                <a:spcPct val="90000"/>
              </a:lnSpc>
              <a:spcBef>
                <a:spcPts val="0"/>
              </a:spcBef>
              <a:spcAft>
                <a:spcPts val="0"/>
              </a:spcAft>
              <a:buClr>
                <a:srgbClr val="3C8FBF"/>
              </a:buClr>
              <a:buSzPts val="2400"/>
              <a:buFont typeface="Arial"/>
              <a:buNone/>
              <a:defRPr b="1" i="0" sz="2400" u="none" cap="none" strike="noStrike">
                <a:solidFill>
                  <a:srgbClr val="3C8FBF"/>
                </a:solidFill>
                <a:latin typeface="Arial"/>
                <a:ea typeface="Arial"/>
                <a:cs typeface="Arial"/>
                <a:sym typeface="Arial"/>
              </a:defRPr>
            </a:lvl1pPr>
            <a:lvl2pPr lvl="1" algn="l">
              <a:lnSpc>
                <a:spcPct val="90000"/>
              </a:lnSpc>
              <a:spcBef>
                <a:spcPts val="0"/>
              </a:spcBef>
              <a:spcAft>
                <a:spcPts val="0"/>
              </a:spcAft>
              <a:buSzPts val="1100"/>
              <a:buNone/>
              <a:defRPr sz="1400"/>
            </a:lvl2pPr>
            <a:lvl3pPr lvl="2" algn="l">
              <a:lnSpc>
                <a:spcPct val="90000"/>
              </a:lnSpc>
              <a:spcBef>
                <a:spcPts val="0"/>
              </a:spcBef>
              <a:spcAft>
                <a:spcPts val="0"/>
              </a:spcAft>
              <a:buSzPts val="1100"/>
              <a:buNone/>
              <a:defRPr sz="1400"/>
            </a:lvl3pPr>
            <a:lvl4pPr lvl="3" algn="l">
              <a:lnSpc>
                <a:spcPct val="90000"/>
              </a:lnSpc>
              <a:spcBef>
                <a:spcPts val="0"/>
              </a:spcBef>
              <a:spcAft>
                <a:spcPts val="0"/>
              </a:spcAft>
              <a:buSzPts val="1100"/>
              <a:buNone/>
              <a:defRPr sz="1400"/>
            </a:lvl4pPr>
            <a:lvl5pPr lvl="4" algn="l">
              <a:lnSpc>
                <a:spcPct val="90000"/>
              </a:lnSpc>
              <a:spcBef>
                <a:spcPts val="0"/>
              </a:spcBef>
              <a:spcAft>
                <a:spcPts val="0"/>
              </a:spcAft>
              <a:buSzPts val="1100"/>
              <a:buNone/>
              <a:defRPr sz="1400"/>
            </a:lvl5pPr>
            <a:lvl6pPr lvl="5" algn="l">
              <a:lnSpc>
                <a:spcPct val="90000"/>
              </a:lnSpc>
              <a:spcBef>
                <a:spcPts val="0"/>
              </a:spcBef>
              <a:spcAft>
                <a:spcPts val="0"/>
              </a:spcAft>
              <a:buSzPts val="1100"/>
              <a:buNone/>
              <a:defRPr sz="1400"/>
            </a:lvl6pPr>
            <a:lvl7pPr lvl="6" algn="l">
              <a:lnSpc>
                <a:spcPct val="90000"/>
              </a:lnSpc>
              <a:spcBef>
                <a:spcPts val="0"/>
              </a:spcBef>
              <a:spcAft>
                <a:spcPts val="0"/>
              </a:spcAft>
              <a:buSzPts val="1100"/>
              <a:buNone/>
              <a:defRPr sz="1400"/>
            </a:lvl7pPr>
            <a:lvl8pPr lvl="7" algn="l">
              <a:lnSpc>
                <a:spcPct val="90000"/>
              </a:lnSpc>
              <a:spcBef>
                <a:spcPts val="0"/>
              </a:spcBef>
              <a:spcAft>
                <a:spcPts val="0"/>
              </a:spcAft>
              <a:buSzPts val="1100"/>
              <a:buNone/>
              <a:defRPr sz="1400"/>
            </a:lvl8pPr>
            <a:lvl9pPr lvl="8" algn="l">
              <a:lnSpc>
                <a:spcPct val="90000"/>
              </a:lnSpc>
              <a:spcBef>
                <a:spcPts val="0"/>
              </a:spcBef>
              <a:spcAft>
                <a:spcPts val="0"/>
              </a:spcAft>
              <a:buSzPts val="1100"/>
              <a:buNone/>
              <a:defRPr sz="1400"/>
            </a:lvl9pPr>
          </a:lstStyle>
          <a:p/>
        </p:txBody>
      </p:sp>
      <p:sp>
        <p:nvSpPr>
          <p:cNvPr id="549" name="Google Shape;549;p151"/>
          <p:cNvSpPr/>
          <p:nvPr>
            <p:ph idx="2" type="pic"/>
          </p:nvPr>
        </p:nvSpPr>
        <p:spPr>
          <a:xfrm>
            <a:off x="3887391" y="740570"/>
            <a:ext cx="4629300" cy="3433500"/>
          </a:xfrm>
          <a:prstGeom prst="rect">
            <a:avLst/>
          </a:prstGeom>
          <a:noFill/>
          <a:ln>
            <a:noFill/>
          </a:ln>
        </p:spPr>
      </p:sp>
      <p:sp>
        <p:nvSpPr>
          <p:cNvPr id="550" name="Google Shape;550;p151"/>
          <p:cNvSpPr txBox="1"/>
          <p:nvPr>
            <p:ph idx="1" type="body"/>
          </p:nvPr>
        </p:nvSpPr>
        <p:spPr>
          <a:xfrm>
            <a:off x="629841" y="1543051"/>
            <a:ext cx="2949000" cy="2631000"/>
          </a:xfrm>
          <a:prstGeom prst="rect">
            <a:avLst/>
          </a:prstGeom>
          <a:noFill/>
          <a:ln>
            <a:noFill/>
          </a:ln>
        </p:spPr>
        <p:txBody>
          <a:bodyPr anchorCtr="0" anchor="t" bIns="34275" lIns="68575" spcFirstLastPara="1" rIns="68575" wrap="square" tIns="34275">
            <a:noAutofit/>
          </a:bodyPr>
          <a:lstStyle>
            <a:lvl1pPr indent="-228600" lvl="0" marL="457200" marR="0" algn="l">
              <a:lnSpc>
                <a:spcPct val="90000"/>
              </a:lnSpc>
              <a:spcBef>
                <a:spcPts val="800"/>
              </a:spcBef>
              <a:spcAft>
                <a:spcPts val="0"/>
              </a:spcAft>
              <a:buClr>
                <a:schemeClr val="dk1"/>
              </a:buClr>
              <a:buSzPts val="1200"/>
              <a:buFont typeface="Arial"/>
              <a:buNone/>
              <a:defRPr b="0" i="0" sz="1200" u="none" cap="none" strike="noStrike">
                <a:solidFill>
                  <a:schemeClr val="dk1"/>
                </a:solidFill>
                <a:latin typeface="Arial"/>
                <a:ea typeface="Arial"/>
                <a:cs typeface="Arial"/>
                <a:sym typeface="Arial"/>
              </a:defRPr>
            </a:lvl1pPr>
            <a:lvl2pPr indent="-228600" lvl="1" marL="914400" marR="0" algn="l">
              <a:lnSpc>
                <a:spcPct val="90000"/>
              </a:lnSpc>
              <a:spcBef>
                <a:spcPts val="400"/>
              </a:spcBef>
              <a:spcAft>
                <a:spcPts val="0"/>
              </a:spcAft>
              <a:buClr>
                <a:schemeClr val="dk1"/>
              </a:buClr>
              <a:buSzPts val="1100"/>
              <a:buFont typeface="Arial"/>
              <a:buNone/>
              <a:defRPr b="0" i="0" sz="1100" u="none" cap="none" strike="noStrike">
                <a:solidFill>
                  <a:schemeClr val="dk1"/>
                </a:solidFill>
                <a:latin typeface="Calibri"/>
                <a:ea typeface="Calibri"/>
                <a:cs typeface="Calibri"/>
                <a:sym typeface="Calibri"/>
              </a:defRPr>
            </a:lvl2pPr>
            <a:lvl3pPr indent="-228600" lvl="2" marL="1371600" marR="0" algn="l">
              <a:lnSpc>
                <a:spcPct val="90000"/>
              </a:lnSpc>
              <a:spcBef>
                <a:spcPts val="40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3pPr>
            <a:lvl4pPr indent="-228600" lvl="3" marL="1828800" marR="0" algn="l">
              <a:lnSpc>
                <a:spcPct val="90000"/>
              </a:lnSpc>
              <a:spcBef>
                <a:spcPts val="400"/>
              </a:spcBef>
              <a:spcAft>
                <a:spcPts val="0"/>
              </a:spcAft>
              <a:buClr>
                <a:schemeClr val="dk1"/>
              </a:buClr>
              <a:buSzPts val="800"/>
              <a:buFont typeface="Arial"/>
              <a:buNone/>
              <a:defRPr b="0" i="0" sz="800" u="none" cap="none" strike="noStrike">
                <a:solidFill>
                  <a:schemeClr val="dk1"/>
                </a:solidFill>
                <a:latin typeface="Calibri"/>
                <a:ea typeface="Calibri"/>
                <a:cs typeface="Calibri"/>
                <a:sym typeface="Calibri"/>
              </a:defRPr>
            </a:lvl4pPr>
            <a:lvl5pPr indent="-228600" lvl="4" marL="2286000" marR="0" algn="l">
              <a:lnSpc>
                <a:spcPct val="90000"/>
              </a:lnSpc>
              <a:spcBef>
                <a:spcPts val="400"/>
              </a:spcBef>
              <a:spcAft>
                <a:spcPts val="0"/>
              </a:spcAft>
              <a:buClr>
                <a:schemeClr val="dk1"/>
              </a:buClr>
              <a:buSzPts val="800"/>
              <a:buFont typeface="Arial"/>
              <a:buNone/>
              <a:defRPr b="0" i="0" sz="800" u="none" cap="none" strike="noStrike">
                <a:solidFill>
                  <a:schemeClr val="dk1"/>
                </a:solidFill>
                <a:latin typeface="Calibri"/>
                <a:ea typeface="Calibri"/>
                <a:cs typeface="Calibri"/>
                <a:sym typeface="Calibri"/>
              </a:defRPr>
            </a:lvl5pPr>
            <a:lvl6pPr indent="-228600" lvl="5" marL="2743200" marR="0" algn="l">
              <a:lnSpc>
                <a:spcPct val="90000"/>
              </a:lnSpc>
              <a:spcBef>
                <a:spcPts val="400"/>
              </a:spcBef>
              <a:spcAft>
                <a:spcPts val="0"/>
              </a:spcAft>
              <a:buClr>
                <a:schemeClr val="dk1"/>
              </a:buClr>
              <a:buSzPts val="800"/>
              <a:buFont typeface="Arial"/>
              <a:buNone/>
              <a:defRPr b="0" i="0" sz="800" u="none" cap="none" strike="noStrike">
                <a:solidFill>
                  <a:schemeClr val="dk1"/>
                </a:solidFill>
                <a:latin typeface="Calibri"/>
                <a:ea typeface="Calibri"/>
                <a:cs typeface="Calibri"/>
                <a:sym typeface="Calibri"/>
              </a:defRPr>
            </a:lvl6pPr>
            <a:lvl7pPr indent="-228600" lvl="6" marL="3200400" marR="0" algn="l">
              <a:lnSpc>
                <a:spcPct val="90000"/>
              </a:lnSpc>
              <a:spcBef>
                <a:spcPts val="400"/>
              </a:spcBef>
              <a:spcAft>
                <a:spcPts val="0"/>
              </a:spcAft>
              <a:buClr>
                <a:schemeClr val="dk1"/>
              </a:buClr>
              <a:buSzPts val="800"/>
              <a:buFont typeface="Arial"/>
              <a:buNone/>
              <a:defRPr b="0" i="0" sz="800" u="none" cap="none" strike="noStrike">
                <a:solidFill>
                  <a:schemeClr val="dk1"/>
                </a:solidFill>
                <a:latin typeface="Calibri"/>
                <a:ea typeface="Calibri"/>
                <a:cs typeface="Calibri"/>
                <a:sym typeface="Calibri"/>
              </a:defRPr>
            </a:lvl7pPr>
            <a:lvl8pPr indent="-228600" lvl="7" marL="3657600" marR="0" algn="l">
              <a:lnSpc>
                <a:spcPct val="90000"/>
              </a:lnSpc>
              <a:spcBef>
                <a:spcPts val="400"/>
              </a:spcBef>
              <a:spcAft>
                <a:spcPts val="0"/>
              </a:spcAft>
              <a:buClr>
                <a:schemeClr val="dk1"/>
              </a:buClr>
              <a:buSzPts val="800"/>
              <a:buFont typeface="Arial"/>
              <a:buNone/>
              <a:defRPr b="0" i="0" sz="800" u="none" cap="none" strike="noStrike">
                <a:solidFill>
                  <a:schemeClr val="dk1"/>
                </a:solidFill>
                <a:latin typeface="Calibri"/>
                <a:ea typeface="Calibri"/>
                <a:cs typeface="Calibri"/>
                <a:sym typeface="Calibri"/>
              </a:defRPr>
            </a:lvl8pPr>
            <a:lvl9pPr indent="-228600" lvl="8" marL="4114800" marR="0" algn="l">
              <a:lnSpc>
                <a:spcPct val="90000"/>
              </a:lnSpc>
              <a:spcBef>
                <a:spcPts val="400"/>
              </a:spcBef>
              <a:spcAft>
                <a:spcPts val="0"/>
              </a:spcAft>
              <a:buClr>
                <a:schemeClr val="dk1"/>
              </a:buClr>
              <a:buSzPts val="800"/>
              <a:buFont typeface="Arial"/>
              <a:buNone/>
              <a:defRPr b="0" i="0" sz="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ntent - white">
  <p:cSld name="One Content - white">
    <p:bg>
      <p:bgPr>
        <a:solidFill>
          <a:schemeClr val="lt1"/>
        </a:solidFill>
      </p:bgPr>
    </p:bg>
    <p:spTree>
      <p:nvGrpSpPr>
        <p:cNvPr id="551" name="Shape 551"/>
        <p:cNvGrpSpPr/>
        <p:nvPr/>
      </p:nvGrpSpPr>
      <p:grpSpPr>
        <a:xfrm>
          <a:off x="0" y="0"/>
          <a:ext cx="0" cy="0"/>
          <a:chOff x="0" y="0"/>
          <a:chExt cx="0" cy="0"/>
        </a:xfrm>
      </p:grpSpPr>
      <p:pic>
        <p:nvPicPr>
          <p:cNvPr id="552" name="Google Shape;552;p152"/>
          <p:cNvPicPr preferRelativeResize="0"/>
          <p:nvPr/>
        </p:nvPicPr>
        <p:blipFill rotWithShape="1">
          <a:blip r:embed="rId2">
            <a:alphaModFix/>
          </a:blip>
          <a:srcRect b="0" l="0" r="0" t="0"/>
          <a:stretch/>
        </p:blipFill>
        <p:spPr>
          <a:xfrm>
            <a:off x="1850" y="0"/>
            <a:ext cx="9140300" cy="5143501"/>
          </a:xfrm>
          <a:prstGeom prst="rect">
            <a:avLst/>
          </a:prstGeom>
          <a:noFill/>
          <a:ln>
            <a:noFill/>
          </a:ln>
        </p:spPr>
      </p:pic>
      <p:sp>
        <p:nvSpPr>
          <p:cNvPr id="553" name="Google Shape;553;p152"/>
          <p:cNvSpPr txBox="1"/>
          <p:nvPr>
            <p:ph type="title"/>
          </p:nvPr>
        </p:nvSpPr>
        <p:spPr>
          <a:xfrm>
            <a:off x="359532" y="258938"/>
            <a:ext cx="8370900" cy="435000"/>
          </a:xfrm>
          <a:prstGeom prst="rect">
            <a:avLst/>
          </a:prstGeom>
          <a:noFill/>
          <a:ln>
            <a:noFill/>
          </a:ln>
        </p:spPr>
        <p:txBody>
          <a:bodyPr anchorCtr="0" anchor="t" bIns="0" lIns="0" spcFirstLastPara="1" rIns="68575" wrap="square" tIns="34275">
            <a:noAutofit/>
          </a:bodyPr>
          <a:lstStyle>
            <a:lvl1pPr lvl="0" marR="0" algn="l">
              <a:lnSpc>
                <a:spcPct val="90000"/>
              </a:lnSpc>
              <a:spcBef>
                <a:spcPts val="0"/>
              </a:spcBef>
              <a:spcAft>
                <a:spcPts val="0"/>
              </a:spcAft>
              <a:buClr>
                <a:schemeClr val="dk1"/>
              </a:buClr>
              <a:buSzPts val="3300"/>
              <a:buFont typeface="Times"/>
              <a:buNone/>
              <a:defRPr b="0" i="0" sz="3300" u="none" cap="none" strike="noStrike">
                <a:solidFill>
                  <a:schemeClr val="dk1"/>
                </a:solidFill>
                <a:latin typeface="Times"/>
                <a:ea typeface="Times"/>
                <a:cs typeface="Times"/>
                <a:sym typeface="Times"/>
              </a:defRPr>
            </a:lvl1pPr>
            <a:lvl2pPr lvl="1" marR="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554" name="Google Shape;554;p152"/>
          <p:cNvSpPr txBox="1"/>
          <p:nvPr>
            <p:ph idx="1" type="body"/>
          </p:nvPr>
        </p:nvSpPr>
        <p:spPr>
          <a:xfrm>
            <a:off x="359531" y="1122504"/>
            <a:ext cx="8370900" cy="3393300"/>
          </a:xfrm>
          <a:prstGeom prst="rect">
            <a:avLst/>
          </a:prstGeom>
          <a:noFill/>
          <a:ln>
            <a:noFill/>
          </a:ln>
        </p:spPr>
        <p:txBody>
          <a:bodyPr anchorCtr="0" anchor="t" bIns="34275" lIns="68575" spcFirstLastPara="1" rIns="68575" wrap="square" tIns="34275">
            <a:noAutofit/>
          </a:bodyPr>
          <a:lstStyle>
            <a:lvl1pPr indent="-361950" lvl="0" marL="457200" marR="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1pPr>
            <a:lvl2pPr indent="-342900" lvl="1" marL="914400" marR="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23850" lvl="2" marL="1371600"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indent="-317500" lvl="3" marL="1828800"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4pPr>
            <a:lvl5pPr indent="-317500" lvl="4" marL="2286000"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5pPr>
            <a:lvl6pPr indent="-317500" lvl="5" marL="27432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6pPr>
            <a:lvl7pPr indent="-317500" lvl="6" marL="32004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7pPr>
            <a:lvl8pPr indent="-317500" lvl="7" marL="36576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8pPr>
            <a:lvl9pPr indent="-317500" lvl="8" marL="41148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9pPr>
          </a:lstStyle>
          <a:p/>
        </p:txBody>
      </p:sp>
      <p:cxnSp>
        <p:nvCxnSpPr>
          <p:cNvPr id="555" name="Google Shape;555;p152"/>
          <p:cNvCxnSpPr/>
          <p:nvPr/>
        </p:nvCxnSpPr>
        <p:spPr>
          <a:xfrm>
            <a:off x="359532" y="897564"/>
            <a:ext cx="1763700" cy="0"/>
          </a:xfrm>
          <a:prstGeom prst="straightConnector1">
            <a:avLst/>
          </a:prstGeom>
          <a:noFill/>
          <a:ln cap="flat" cmpd="sng" w="57150">
            <a:solidFill>
              <a:srgbClr val="34E82A"/>
            </a:solidFill>
            <a:prstDash val="solid"/>
            <a:miter lim="800000"/>
            <a:headEnd len="sm" w="sm" type="none"/>
            <a:tailEnd len="sm" w="sm" type="none"/>
          </a:ln>
        </p:spPr>
      </p:cxnSp>
    </p:spTree>
  </p:cSld>
  <p:clrMapOvr>
    <a:masterClrMapping/>
  </p:clrMapOvr>
</p:sldLayout>
</file>

<file path=ppt/slideLayouts/slideLayout1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Agenda">
  <p:cSld name="1_Agenda">
    <p:bg>
      <p:bgPr>
        <a:solidFill>
          <a:schemeClr val="lt1"/>
        </a:solidFill>
      </p:bgPr>
    </p:bg>
    <p:spTree>
      <p:nvGrpSpPr>
        <p:cNvPr id="556" name="Shape 556"/>
        <p:cNvGrpSpPr/>
        <p:nvPr/>
      </p:nvGrpSpPr>
      <p:grpSpPr>
        <a:xfrm>
          <a:off x="0" y="0"/>
          <a:ext cx="0" cy="0"/>
          <a:chOff x="0" y="0"/>
          <a:chExt cx="0" cy="0"/>
        </a:xfrm>
      </p:grpSpPr>
      <p:pic>
        <p:nvPicPr>
          <p:cNvPr id="557" name="Google Shape;557;p153"/>
          <p:cNvPicPr preferRelativeResize="0"/>
          <p:nvPr/>
        </p:nvPicPr>
        <p:blipFill rotWithShape="1">
          <a:blip r:embed="rId2">
            <a:alphaModFix/>
          </a:blip>
          <a:srcRect b="0" l="0" r="0" t="0"/>
          <a:stretch/>
        </p:blipFill>
        <p:spPr>
          <a:xfrm>
            <a:off x="2115" y="1190"/>
            <a:ext cx="9135542" cy="5143501"/>
          </a:xfrm>
          <a:prstGeom prst="rect">
            <a:avLst/>
          </a:prstGeom>
          <a:noFill/>
          <a:ln>
            <a:noFill/>
          </a:ln>
        </p:spPr>
      </p:pic>
      <p:sp>
        <p:nvSpPr>
          <p:cNvPr id="558" name="Google Shape;558;p153"/>
          <p:cNvSpPr txBox="1"/>
          <p:nvPr/>
        </p:nvSpPr>
        <p:spPr>
          <a:xfrm>
            <a:off x="273499" y="2085696"/>
            <a:ext cx="1232400" cy="6927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4500"/>
              <a:buFont typeface="Arial"/>
              <a:buNone/>
            </a:pPr>
            <a:r>
              <a:rPr b="0" i="0" lang="en" sz="4500" u="none" cap="none" strike="noStrike">
                <a:solidFill>
                  <a:srgbClr val="207E16"/>
                </a:solidFill>
                <a:latin typeface="Times"/>
                <a:ea typeface="Times"/>
                <a:cs typeface="Times"/>
                <a:sym typeface="Times"/>
              </a:rPr>
              <a:t>1</a:t>
            </a:r>
            <a:endParaRPr b="0" i="0" sz="1100" u="none" cap="none" strike="noStrike">
              <a:solidFill>
                <a:srgbClr val="000000"/>
              </a:solidFill>
              <a:latin typeface="Arial"/>
              <a:ea typeface="Arial"/>
              <a:cs typeface="Arial"/>
              <a:sym typeface="Arial"/>
            </a:endParaRPr>
          </a:p>
        </p:txBody>
      </p:sp>
      <p:cxnSp>
        <p:nvCxnSpPr>
          <p:cNvPr id="559" name="Google Shape;559;p153"/>
          <p:cNvCxnSpPr/>
          <p:nvPr/>
        </p:nvCxnSpPr>
        <p:spPr>
          <a:xfrm>
            <a:off x="1765100" y="2167613"/>
            <a:ext cx="0" cy="2025900"/>
          </a:xfrm>
          <a:prstGeom prst="straightConnector1">
            <a:avLst/>
          </a:prstGeom>
          <a:noFill/>
          <a:ln cap="flat" cmpd="sng" w="9525">
            <a:solidFill>
              <a:schemeClr val="dk1"/>
            </a:solidFill>
            <a:prstDash val="solid"/>
            <a:miter lim="800000"/>
            <a:headEnd len="sm" w="sm" type="none"/>
            <a:tailEnd len="sm" w="sm" type="none"/>
          </a:ln>
        </p:spPr>
      </p:cxnSp>
      <p:sp>
        <p:nvSpPr>
          <p:cNvPr id="560" name="Google Shape;560;p153"/>
          <p:cNvSpPr txBox="1"/>
          <p:nvPr/>
        </p:nvSpPr>
        <p:spPr>
          <a:xfrm>
            <a:off x="2052005" y="2085696"/>
            <a:ext cx="1232400" cy="6927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4500"/>
              <a:buFont typeface="Arial"/>
              <a:buNone/>
            </a:pPr>
            <a:r>
              <a:rPr b="0" i="0" lang="en" sz="4500" u="none" cap="none" strike="noStrike">
                <a:solidFill>
                  <a:srgbClr val="207E16"/>
                </a:solidFill>
                <a:latin typeface="Times"/>
                <a:ea typeface="Times"/>
                <a:cs typeface="Times"/>
                <a:sym typeface="Times"/>
              </a:rPr>
              <a:t>2</a:t>
            </a:r>
            <a:endParaRPr b="0" i="0" sz="1100" u="none" cap="none" strike="noStrike">
              <a:solidFill>
                <a:srgbClr val="000000"/>
              </a:solidFill>
              <a:latin typeface="Arial"/>
              <a:ea typeface="Arial"/>
              <a:cs typeface="Arial"/>
              <a:sym typeface="Arial"/>
            </a:endParaRPr>
          </a:p>
        </p:txBody>
      </p:sp>
      <p:cxnSp>
        <p:nvCxnSpPr>
          <p:cNvPr id="561" name="Google Shape;561;p153"/>
          <p:cNvCxnSpPr/>
          <p:nvPr/>
        </p:nvCxnSpPr>
        <p:spPr>
          <a:xfrm flipH="1">
            <a:off x="3654663" y="2167613"/>
            <a:ext cx="1200" cy="2025900"/>
          </a:xfrm>
          <a:prstGeom prst="straightConnector1">
            <a:avLst/>
          </a:prstGeom>
          <a:noFill/>
          <a:ln cap="flat" cmpd="sng" w="9525">
            <a:solidFill>
              <a:schemeClr val="dk1"/>
            </a:solidFill>
            <a:prstDash val="solid"/>
            <a:miter lim="800000"/>
            <a:headEnd len="sm" w="sm" type="none"/>
            <a:tailEnd len="sm" w="sm" type="none"/>
          </a:ln>
        </p:spPr>
      </p:cxnSp>
      <p:sp>
        <p:nvSpPr>
          <p:cNvPr id="562" name="Google Shape;562;p153"/>
          <p:cNvSpPr txBox="1"/>
          <p:nvPr/>
        </p:nvSpPr>
        <p:spPr>
          <a:xfrm>
            <a:off x="3924893" y="2085696"/>
            <a:ext cx="1248000" cy="6927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4500"/>
              <a:buFont typeface="Arial"/>
              <a:buNone/>
            </a:pPr>
            <a:r>
              <a:rPr b="0" i="0" lang="en" sz="4500" u="none" cap="none" strike="noStrike">
                <a:solidFill>
                  <a:srgbClr val="207E16"/>
                </a:solidFill>
                <a:latin typeface="Times"/>
                <a:ea typeface="Times"/>
                <a:cs typeface="Times"/>
                <a:sym typeface="Times"/>
              </a:rPr>
              <a:t>3</a:t>
            </a:r>
            <a:endParaRPr b="0" i="0" sz="1100" u="none" cap="none" strike="noStrike">
              <a:solidFill>
                <a:srgbClr val="000000"/>
              </a:solidFill>
              <a:latin typeface="Arial"/>
              <a:ea typeface="Arial"/>
              <a:cs typeface="Arial"/>
              <a:sym typeface="Arial"/>
            </a:endParaRPr>
          </a:p>
        </p:txBody>
      </p:sp>
      <p:cxnSp>
        <p:nvCxnSpPr>
          <p:cNvPr id="563" name="Google Shape;563;p153"/>
          <p:cNvCxnSpPr/>
          <p:nvPr/>
        </p:nvCxnSpPr>
        <p:spPr>
          <a:xfrm>
            <a:off x="5545351" y="2167613"/>
            <a:ext cx="0" cy="2025900"/>
          </a:xfrm>
          <a:prstGeom prst="straightConnector1">
            <a:avLst/>
          </a:prstGeom>
          <a:noFill/>
          <a:ln cap="flat" cmpd="sng" w="9525">
            <a:solidFill>
              <a:schemeClr val="dk1"/>
            </a:solidFill>
            <a:prstDash val="solid"/>
            <a:miter lim="800000"/>
            <a:headEnd len="sm" w="sm" type="none"/>
            <a:tailEnd len="sm" w="sm" type="none"/>
          </a:ln>
        </p:spPr>
      </p:cxnSp>
      <p:sp>
        <p:nvSpPr>
          <p:cNvPr id="564" name="Google Shape;564;p153"/>
          <p:cNvSpPr txBox="1"/>
          <p:nvPr/>
        </p:nvSpPr>
        <p:spPr>
          <a:xfrm>
            <a:off x="5815606" y="2085696"/>
            <a:ext cx="1232400" cy="6927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4500"/>
              <a:buFont typeface="Arial"/>
              <a:buNone/>
            </a:pPr>
            <a:r>
              <a:rPr b="0" i="0" lang="en" sz="4500" u="none" cap="none" strike="noStrike">
                <a:solidFill>
                  <a:srgbClr val="207E16"/>
                </a:solidFill>
                <a:latin typeface="Times"/>
                <a:ea typeface="Times"/>
                <a:cs typeface="Times"/>
                <a:sym typeface="Times"/>
              </a:rPr>
              <a:t>4</a:t>
            </a:r>
            <a:endParaRPr b="0" i="0" sz="1100" u="none" cap="none" strike="noStrike">
              <a:solidFill>
                <a:srgbClr val="000000"/>
              </a:solidFill>
              <a:latin typeface="Arial"/>
              <a:ea typeface="Arial"/>
              <a:cs typeface="Arial"/>
              <a:sym typeface="Arial"/>
            </a:endParaRPr>
          </a:p>
        </p:txBody>
      </p:sp>
      <p:sp>
        <p:nvSpPr>
          <p:cNvPr id="565" name="Google Shape;565;p153"/>
          <p:cNvSpPr txBox="1"/>
          <p:nvPr>
            <p:ph idx="1" type="body"/>
          </p:nvPr>
        </p:nvSpPr>
        <p:spPr>
          <a:xfrm>
            <a:off x="256865" y="3268220"/>
            <a:ext cx="1247100" cy="708900"/>
          </a:xfrm>
          <a:prstGeom prst="rect">
            <a:avLst/>
          </a:prstGeom>
          <a:noFill/>
          <a:ln>
            <a:noFill/>
          </a:ln>
        </p:spPr>
        <p:txBody>
          <a:bodyPr anchorCtr="0" anchor="t" bIns="34275" lIns="0" spcFirstLastPara="1" rIns="68575" wrap="square" tIns="34275">
            <a:normAutofit/>
          </a:bodyPr>
          <a:lstStyle>
            <a:lvl1pPr indent="-228600" lvl="0" marL="457200" marR="0" algn="l">
              <a:lnSpc>
                <a:spcPct val="90000"/>
              </a:lnSpc>
              <a:spcBef>
                <a:spcPts val="8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indent="-342900" lvl="1" marL="914400" marR="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2pPr>
            <a:lvl3pPr indent="-323850" lvl="2" marL="1371600" marR="0" algn="l">
              <a:lnSpc>
                <a:spcPct val="90000"/>
              </a:lnSpc>
              <a:spcBef>
                <a:spcPts val="400"/>
              </a:spcBef>
              <a:spcAft>
                <a:spcPts val="0"/>
              </a:spcAft>
              <a:buClr>
                <a:schemeClr val="lt1"/>
              </a:buClr>
              <a:buSzPts val="1500"/>
              <a:buFont typeface="Arial"/>
              <a:buChar char="•"/>
              <a:defRPr b="0" i="0" sz="1500" u="none" cap="none" strike="noStrike">
                <a:solidFill>
                  <a:schemeClr val="lt1"/>
                </a:solidFill>
                <a:latin typeface="Arial"/>
                <a:ea typeface="Arial"/>
                <a:cs typeface="Arial"/>
                <a:sym typeface="Arial"/>
              </a:defRPr>
            </a:lvl3pPr>
            <a:lvl4pPr indent="-317500" lvl="3" marL="18288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4pPr>
            <a:lvl5pPr indent="-317500" lvl="4" marL="22860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5pPr>
            <a:lvl6pPr indent="-317500" lvl="5" marL="27432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6pPr>
            <a:lvl7pPr indent="-317500" lvl="6" marL="32004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7pPr>
            <a:lvl8pPr indent="-317500" lvl="7" marL="36576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8pPr>
            <a:lvl9pPr indent="-317500" lvl="8" marL="41148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9pPr>
          </a:lstStyle>
          <a:p/>
        </p:txBody>
      </p:sp>
      <p:sp>
        <p:nvSpPr>
          <p:cNvPr id="566" name="Google Shape;566;p153"/>
          <p:cNvSpPr txBox="1"/>
          <p:nvPr>
            <p:ph idx="2" type="body"/>
          </p:nvPr>
        </p:nvSpPr>
        <p:spPr>
          <a:xfrm>
            <a:off x="2032877" y="3268220"/>
            <a:ext cx="1247100" cy="708900"/>
          </a:xfrm>
          <a:prstGeom prst="rect">
            <a:avLst/>
          </a:prstGeom>
          <a:noFill/>
          <a:ln>
            <a:noFill/>
          </a:ln>
        </p:spPr>
        <p:txBody>
          <a:bodyPr anchorCtr="0" anchor="t" bIns="34275" lIns="0" spcFirstLastPara="1" rIns="68575" wrap="square" tIns="34275">
            <a:normAutofit/>
          </a:bodyPr>
          <a:lstStyle>
            <a:lvl1pPr indent="-228600" lvl="0" marL="457200" marR="0" algn="l">
              <a:lnSpc>
                <a:spcPct val="90000"/>
              </a:lnSpc>
              <a:spcBef>
                <a:spcPts val="8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indent="-342900" lvl="1" marL="914400" marR="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2pPr>
            <a:lvl3pPr indent="-323850" lvl="2" marL="1371600" marR="0" algn="l">
              <a:lnSpc>
                <a:spcPct val="90000"/>
              </a:lnSpc>
              <a:spcBef>
                <a:spcPts val="400"/>
              </a:spcBef>
              <a:spcAft>
                <a:spcPts val="0"/>
              </a:spcAft>
              <a:buClr>
                <a:schemeClr val="lt1"/>
              </a:buClr>
              <a:buSzPts val="1500"/>
              <a:buFont typeface="Arial"/>
              <a:buChar char="•"/>
              <a:defRPr b="0" i="0" sz="1500" u="none" cap="none" strike="noStrike">
                <a:solidFill>
                  <a:schemeClr val="lt1"/>
                </a:solidFill>
                <a:latin typeface="Arial"/>
                <a:ea typeface="Arial"/>
                <a:cs typeface="Arial"/>
                <a:sym typeface="Arial"/>
              </a:defRPr>
            </a:lvl3pPr>
            <a:lvl4pPr indent="-317500" lvl="3" marL="18288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4pPr>
            <a:lvl5pPr indent="-317500" lvl="4" marL="22860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5pPr>
            <a:lvl6pPr indent="-317500" lvl="5" marL="27432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6pPr>
            <a:lvl7pPr indent="-317500" lvl="6" marL="32004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7pPr>
            <a:lvl8pPr indent="-317500" lvl="7" marL="36576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8pPr>
            <a:lvl9pPr indent="-317500" lvl="8" marL="41148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9pPr>
          </a:lstStyle>
          <a:p/>
        </p:txBody>
      </p:sp>
      <p:sp>
        <p:nvSpPr>
          <p:cNvPr id="567" name="Google Shape;567;p153"/>
          <p:cNvSpPr txBox="1"/>
          <p:nvPr>
            <p:ph idx="3" type="body"/>
          </p:nvPr>
        </p:nvSpPr>
        <p:spPr>
          <a:xfrm>
            <a:off x="3924893" y="3268220"/>
            <a:ext cx="1247100" cy="708900"/>
          </a:xfrm>
          <a:prstGeom prst="rect">
            <a:avLst/>
          </a:prstGeom>
          <a:noFill/>
          <a:ln>
            <a:noFill/>
          </a:ln>
        </p:spPr>
        <p:txBody>
          <a:bodyPr anchorCtr="0" anchor="t" bIns="34275" lIns="0" spcFirstLastPara="1" rIns="68575" wrap="square" tIns="34275">
            <a:normAutofit/>
          </a:bodyPr>
          <a:lstStyle>
            <a:lvl1pPr indent="-228600" lvl="0" marL="457200" marR="0" algn="l">
              <a:lnSpc>
                <a:spcPct val="90000"/>
              </a:lnSpc>
              <a:spcBef>
                <a:spcPts val="8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indent="-342900" lvl="1" marL="914400" marR="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2pPr>
            <a:lvl3pPr indent="-323850" lvl="2" marL="1371600" marR="0" algn="l">
              <a:lnSpc>
                <a:spcPct val="90000"/>
              </a:lnSpc>
              <a:spcBef>
                <a:spcPts val="400"/>
              </a:spcBef>
              <a:spcAft>
                <a:spcPts val="0"/>
              </a:spcAft>
              <a:buClr>
                <a:schemeClr val="lt1"/>
              </a:buClr>
              <a:buSzPts val="1500"/>
              <a:buFont typeface="Arial"/>
              <a:buChar char="•"/>
              <a:defRPr b="0" i="0" sz="1500" u="none" cap="none" strike="noStrike">
                <a:solidFill>
                  <a:schemeClr val="lt1"/>
                </a:solidFill>
                <a:latin typeface="Arial"/>
                <a:ea typeface="Arial"/>
                <a:cs typeface="Arial"/>
                <a:sym typeface="Arial"/>
              </a:defRPr>
            </a:lvl3pPr>
            <a:lvl4pPr indent="-317500" lvl="3" marL="18288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4pPr>
            <a:lvl5pPr indent="-317500" lvl="4" marL="22860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5pPr>
            <a:lvl6pPr indent="-317500" lvl="5" marL="27432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6pPr>
            <a:lvl7pPr indent="-317500" lvl="6" marL="32004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7pPr>
            <a:lvl8pPr indent="-317500" lvl="7" marL="36576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8pPr>
            <a:lvl9pPr indent="-317500" lvl="8" marL="41148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9pPr>
          </a:lstStyle>
          <a:p/>
        </p:txBody>
      </p:sp>
      <p:sp>
        <p:nvSpPr>
          <p:cNvPr id="568" name="Google Shape;568;p153"/>
          <p:cNvSpPr txBox="1"/>
          <p:nvPr>
            <p:ph idx="4" type="body"/>
          </p:nvPr>
        </p:nvSpPr>
        <p:spPr>
          <a:xfrm>
            <a:off x="5813111" y="3268220"/>
            <a:ext cx="1247100" cy="708900"/>
          </a:xfrm>
          <a:prstGeom prst="rect">
            <a:avLst/>
          </a:prstGeom>
          <a:noFill/>
          <a:ln>
            <a:noFill/>
          </a:ln>
        </p:spPr>
        <p:txBody>
          <a:bodyPr anchorCtr="0" anchor="t" bIns="34275" lIns="0" spcFirstLastPara="1" rIns="68575" wrap="square" tIns="34275">
            <a:normAutofit/>
          </a:bodyPr>
          <a:lstStyle>
            <a:lvl1pPr indent="-228600" lvl="0" marL="457200" marR="0" algn="l">
              <a:lnSpc>
                <a:spcPct val="90000"/>
              </a:lnSpc>
              <a:spcBef>
                <a:spcPts val="8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indent="-342900" lvl="1" marL="914400" marR="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2pPr>
            <a:lvl3pPr indent="-323850" lvl="2" marL="1371600" marR="0" algn="l">
              <a:lnSpc>
                <a:spcPct val="90000"/>
              </a:lnSpc>
              <a:spcBef>
                <a:spcPts val="400"/>
              </a:spcBef>
              <a:spcAft>
                <a:spcPts val="0"/>
              </a:spcAft>
              <a:buClr>
                <a:schemeClr val="lt1"/>
              </a:buClr>
              <a:buSzPts val="1500"/>
              <a:buFont typeface="Arial"/>
              <a:buChar char="•"/>
              <a:defRPr b="0" i="0" sz="1500" u="none" cap="none" strike="noStrike">
                <a:solidFill>
                  <a:schemeClr val="lt1"/>
                </a:solidFill>
                <a:latin typeface="Arial"/>
                <a:ea typeface="Arial"/>
                <a:cs typeface="Arial"/>
                <a:sym typeface="Arial"/>
              </a:defRPr>
            </a:lvl3pPr>
            <a:lvl4pPr indent="-317500" lvl="3" marL="18288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4pPr>
            <a:lvl5pPr indent="-317500" lvl="4" marL="22860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5pPr>
            <a:lvl6pPr indent="-317500" lvl="5" marL="27432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6pPr>
            <a:lvl7pPr indent="-317500" lvl="6" marL="32004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7pPr>
            <a:lvl8pPr indent="-317500" lvl="7" marL="36576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8pPr>
            <a:lvl9pPr indent="-317500" lvl="8" marL="41148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9pPr>
          </a:lstStyle>
          <a:p/>
        </p:txBody>
      </p:sp>
      <p:sp>
        <p:nvSpPr>
          <p:cNvPr id="569" name="Google Shape;569;p153"/>
          <p:cNvSpPr txBox="1"/>
          <p:nvPr>
            <p:ph idx="5" type="body"/>
          </p:nvPr>
        </p:nvSpPr>
        <p:spPr>
          <a:xfrm>
            <a:off x="255715" y="2907878"/>
            <a:ext cx="1251600" cy="204900"/>
          </a:xfrm>
          <a:prstGeom prst="rect">
            <a:avLst/>
          </a:prstGeom>
          <a:noFill/>
          <a:ln>
            <a:noFill/>
          </a:ln>
        </p:spPr>
        <p:txBody>
          <a:bodyPr anchorCtr="0" anchor="t" bIns="34275" lIns="0" spcFirstLastPara="1" rIns="68575" wrap="square" tIns="34275">
            <a:normAutofit/>
          </a:bodyPr>
          <a:lstStyle>
            <a:lvl1pPr indent="-228600" lvl="0" marL="457200" marR="0" algn="l">
              <a:lnSpc>
                <a:spcPct val="90000"/>
              </a:lnSpc>
              <a:spcBef>
                <a:spcPts val="800"/>
              </a:spcBef>
              <a:spcAft>
                <a:spcPts val="0"/>
              </a:spcAft>
              <a:buClr>
                <a:schemeClr val="dk1"/>
              </a:buClr>
              <a:buSzPts val="1400"/>
              <a:buFont typeface="Arial"/>
              <a:buNone/>
              <a:defRPr b="1" i="0" sz="1400" u="none" cap="none" strike="noStrike">
                <a:solidFill>
                  <a:schemeClr val="dk1"/>
                </a:solidFill>
                <a:latin typeface="Arial"/>
                <a:ea typeface="Arial"/>
                <a:cs typeface="Arial"/>
                <a:sym typeface="Arial"/>
              </a:defRPr>
            </a:lvl1pPr>
            <a:lvl2pPr indent="-342900" lvl="1" marL="914400" marR="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2pPr>
            <a:lvl3pPr indent="-323850" lvl="2" marL="1371600" marR="0" algn="l">
              <a:lnSpc>
                <a:spcPct val="90000"/>
              </a:lnSpc>
              <a:spcBef>
                <a:spcPts val="400"/>
              </a:spcBef>
              <a:spcAft>
                <a:spcPts val="0"/>
              </a:spcAft>
              <a:buClr>
                <a:schemeClr val="lt1"/>
              </a:buClr>
              <a:buSzPts val="1500"/>
              <a:buFont typeface="Arial"/>
              <a:buChar char="•"/>
              <a:defRPr b="0" i="0" sz="1500" u="none" cap="none" strike="noStrike">
                <a:solidFill>
                  <a:schemeClr val="lt1"/>
                </a:solidFill>
                <a:latin typeface="Arial"/>
                <a:ea typeface="Arial"/>
                <a:cs typeface="Arial"/>
                <a:sym typeface="Arial"/>
              </a:defRPr>
            </a:lvl3pPr>
            <a:lvl4pPr indent="-317500" lvl="3" marL="18288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4pPr>
            <a:lvl5pPr indent="-317500" lvl="4" marL="22860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5pPr>
            <a:lvl6pPr indent="-317500" lvl="5" marL="27432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6pPr>
            <a:lvl7pPr indent="-317500" lvl="6" marL="32004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7pPr>
            <a:lvl8pPr indent="-317500" lvl="7" marL="36576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8pPr>
            <a:lvl9pPr indent="-317500" lvl="8" marL="41148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9pPr>
          </a:lstStyle>
          <a:p/>
        </p:txBody>
      </p:sp>
      <p:sp>
        <p:nvSpPr>
          <p:cNvPr id="570" name="Google Shape;570;p153"/>
          <p:cNvSpPr txBox="1"/>
          <p:nvPr>
            <p:ph idx="6" type="body"/>
          </p:nvPr>
        </p:nvSpPr>
        <p:spPr>
          <a:xfrm>
            <a:off x="2030477" y="2907878"/>
            <a:ext cx="1251600" cy="204900"/>
          </a:xfrm>
          <a:prstGeom prst="rect">
            <a:avLst/>
          </a:prstGeom>
          <a:noFill/>
          <a:ln>
            <a:noFill/>
          </a:ln>
        </p:spPr>
        <p:txBody>
          <a:bodyPr anchorCtr="0" anchor="t" bIns="34275" lIns="0" spcFirstLastPara="1" rIns="68575" wrap="square" tIns="34275">
            <a:normAutofit/>
          </a:bodyPr>
          <a:lstStyle>
            <a:lvl1pPr indent="-228600" lvl="0" marL="457200" marR="0" algn="l">
              <a:lnSpc>
                <a:spcPct val="90000"/>
              </a:lnSpc>
              <a:spcBef>
                <a:spcPts val="800"/>
              </a:spcBef>
              <a:spcAft>
                <a:spcPts val="0"/>
              </a:spcAft>
              <a:buClr>
                <a:schemeClr val="dk1"/>
              </a:buClr>
              <a:buSzPts val="1400"/>
              <a:buFont typeface="Arial"/>
              <a:buNone/>
              <a:defRPr b="1" i="0" sz="1400" u="none" cap="none" strike="noStrike">
                <a:solidFill>
                  <a:schemeClr val="dk1"/>
                </a:solidFill>
                <a:latin typeface="Arial"/>
                <a:ea typeface="Arial"/>
                <a:cs typeface="Arial"/>
                <a:sym typeface="Arial"/>
              </a:defRPr>
            </a:lvl1pPr>
            <a:lvl2pPr indent="-342900" lvl="1" marL="914400" marR="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2pPr>
            <a:lvl3pPr indent="-323850" lvl="2" marL="1371600" marR="0" algn="l">
              <a:lnSpc>
                <a:spcPct val="90000"/>
              </a:lnSpc>
              <a:spcBef>
                <a:spcPts val="400"/>
              </a:spcBef>
              <a:spcAft>
                <a:spcPts val="0"/>
              </a:spcAft>
              <a:buClr>
                <a:schemeClr val="lt1"/>
              </a:buClr>
              <a:buSzPts val="1500"/>
              <a:buFont typeface="Arial"/>
              <a:buChar char="•"/>
              <a:defRPr b="0" i="0" sz="1500" u="none" cap="none" strike="noStrike">
                <a:solidFill>
                  <a:schemeClr val="lt1"/>
                </a:solidFill>
                <a:latin typeface="Arial"/>
                <a:ea typeface="Arial"/>
                <a:cs typeface="Arial"/>
                <a:sym typeface="Arial"/>
              </a:defRPr>
            </a:lvl3pPr>
            <a:lvl4pPr indent="-317500" lvl="3" marL="18288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4pPr>
            <a:lvl5pPr indent="-317500" lvl="4" marL="22860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5pPr>
            <a:lvl6pPr indent="-317500" lvl="5" marL="27432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6pPr>
            <a:lvl7pPr indent="-317500" lvl="6" marL="32004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7pPr>
            <a:lvl8pPr indent="-317500" lvl="7" marL="36576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8pPr>
            <a:lvl9pPr indent="-317500" lvl="8" marL="41148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9pPr>
          </a:lstStyle>
          <a:p/>
        </p:txBody>
      </p:sp>
      <p:sp>
        <p:nvSpPr>
          <p:cNvPr id="571" name="Google Shape;571;p153"/>
          <p:cNvSpPr txBox="1"/>
          <p:nvPr>
            <p:ph idx="7" type="body"/>
          </p:nvPr>
        </p:nvSpPr>
        <p:spPr>
          <a:xfrm>
            <a:off x="3923742" y="2907878"/>
            <a:ext cx="1251600" cy="204900"/>
          </a:xfrm>
          <a:prstGeom prst="rect">
            <a:avLst/>
          </a:prstGeom>
          <a:noFill/>
          <a:ln>
            <a:noFill/>
          </a:ln>
        </p:spPr>
        <p:txBody>
          <a:bodyPr anchorCtr="0" anchor="t" bIns="34275" lIns="0" spcFirstLastPara="1" rIns="68575" wrap="square" tIns="34275">
            <a:normAutofit/>
          </a:bodyPr>
          <a:lstStyle>
            <a:lvl1pPr indent="-228600" lvl="0" marL="457200" marR="0" algn="l">
              <a:lnSpc>
                <a:spcPct val="90000"/>
              </a:lnSpc>
              <a:spcBef>
                <a:spcPts val="800"/>
              </a:spcBef>
              <a:spcAft>
                <a:spcPts val="0"/>
              </a:spcAft>
              <a:buClr>
                <a:schemeClr val="dk1"/>
              </a:buClr>
              <a:buSzPts val="1400"/>
              <a:buFont typeface="Arial"/>
              <a:buNone/>
              <a:defRPr b="1" i="0" sz="1400" u="none" cap="none" strike="noStrike">
                <a:solidFill>
                  <a:schemeClr val="dk1"/>
                </a:solidFill>
                <a:latin typeface="Arial"/>
                <a:ea typeface="Arial"/>
                <a:cs typeface="Arial"/>
                <a:sym typeface="Arial"/>
              </a:defRPr>
            </a:lvl1pPr>
            <a:lvl2pPr indent="-342900" lvl="1" marL="914400" marR="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2pPr>
            <a:lvl3pPr indent="-323850" lvl="2" marL="1371600" marR="0" algn="l">
              <a:lnSpc>
                <a:spcPct val="90000"/>
              </a:lnSpc>
              <a:spcBef>
                <a:spcPts val="400"/>
              </a:spcBef>
              <a:spcAft>
                <a:spcPts val="0"/>
              </a:spcAft>
              <a:buClr>
                <a:schemeClr val="lt1"/>
              </a:buClr>
              <a:buSzPts val="1500"/>
              <a:buFont typeface="Arial"/>
              <a:buChar char="•"/>
              <a:defRPr b="0" i="0" sz="1500" u="none" cap="none" strike="noStrike">
                <a:solidFill>
                  <a:schemeClr val="lt1"/>
                </a:solidFill>
                <a:latin typeface="Arial"/>
                <a:ea typeface="Arial"/>
                <a:cs typeface="Arial"/>
                <a:sym typeface="Arial"/>
              </a:defRPr>
            </a:lvl3pPr>
            <a:lvl4pPr indent="-317500" lvl="3" marL="18288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4pPr>
            <a:lvl5pPr indent="-317500" lvl="4" marL="22860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5pPr>
            <a:lvl6pPr indent="-317500" lvl="5" marL="27432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6pPr>
            <a:lvl7pPr indent="-317500" lvl="6" marL="32004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7pPr>
            <a:lvl8pPr indent="-317500" lvl="7" marL="36576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8pPr>
            <a:lvl9pPr indent="-317500" lvl="8" marL="41148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9pPr>
          </a:lstStyle>
          <a:p/>
        </p:txBody>
      </p:sp>
      <p:sp>
        <p:nvSpPr>
          <p:cNvPr id="572" name="Google Shape;572;p153"/>
          <p:cNvSpPr txBox="1"/>
          <p:nvPr>
            <p:ph idx="8" type="body"/>
          </p:nvPr>
        </p:nvSpPr>
        <p:spPr>
          <a:xfrm>
            <a:off x="5810711" y="2907878"/>
            <a:ext cx="1251600" cy="204900"/>
          </a:xfrm>
          <a:prstGeom prst="rect">
            <a:avLst/>
          </a:prstGeom>
          <a:noFill/>
          <a:ln>
            <a:noFill/>
          </a:ln>
        </p:spPr>
        <p:txBody>
          <a:bodyPr anchorCtr="0" anchor="t" bIns="34275" lIns="0" spcFirstLastPara="1" rIns="68575" wrap="square" tIns="34275">
            <a:normAutofit/>
          </a:bodyPr>
          <a:lstStyle>
            <a:lvl1pPr indent="-228600" lvl="0" marL="457200" marR="0" algn="l">
              <a:lnSpc>
                <a:spcPct val="90000"/>
              </a:lnSpc>
              <a:spcBef>
                <a:spcPts val="800"/>
              </a:spcBef>
              <a:spcAft>
                <a:spcPts val="0"/>
              </a:spcAft>
              <a:buClr>
                <a:schemeClr val="dk1"/>
              </a:buClr>
              <a:buSzPts val="1400"/>
              <a:buFont typeface="Arial"/>
              <a:buNone/>
              <a:defRPr b="1" i="0" sz="1400" u="none" cap="none" strike="noStrike">
                <a:solidFill>
                  <a:schemeClr val="dk1"/>
                </a:solidFill>
                <a:latin typeface="Arial"/>
                <a:ea typeface="Arial"/>
                <a:cs typeface="Arial"/>
                <a:sym typeface="Arial"/>
              </a:defRPr>
            </a:lvl1pPr>
            <a:lvl2pPr indent="-342900" lvl="1" marL="914400" marR="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2pPr>
            <a:lvl3pPr indent="-323850" lvl="2" marL="1371600" marR="0" algn="l">
              <a:lnSpc>
                <a:spcPct val="90000"/>
              </a:lnSpc>
              <a:spcBef>
                <a:spcPts val="400"/>
              </a:spcBef>
              <a:spcAft>
                <a:spcPts val="0"/>
              </a:spcAft>
              <a:buClr>
                <a:schemeClr val="lt1"/>
              </a:buClr>
              <a:buSzPts val="1500"/>
              <a:buFont typeface="Arial"/>
              <a:buChar char="•"/>
              <a:defRPr b="0" i="0" sz="1500" u="none" cap="none" strike="noStrike">
                <a:solidFill>
                  <a:schemeClr val="lt1"/>
                </a:solidFill>
                <a:latin typeface="Arial"/>
                <a:ea typeface="Arial"/>
                <a:cs typeface="Arial"/>
                <a:sym typeface="Arial"/>
              </a:defRPr>
            </a:lvl3pPr>
            <a:lvl4pPr indent="-317500" lvl="3" marL="18288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4pPr>
            <a:lvl5pPr indent="-317500" lvl="4" marL="22860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5pPr>
            <a:lvl6pPr indent="-317500" lvl="5" marL="27432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6pPr>
            <a:lvl7pPr indent="-317500" lvl="6" marL="32004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7pPr>
            <a:lvl8pPr indent="-317500" lvl="7" marL="36576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8pPr>
            <a:lvl9pPr indent="-317500" lvl="8" marL="41148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9pPr>
          </a:lstStyle>
          <a:p/>
        </p:txBody>
      </p:sp>
      <p:cxnSp>
        <p:nvCxnSpPr>
          <p:cNvPr id="573" name="Google Shape;573;p153"/>
          <p:cNvCxnSpPr/>
          <p:nvPr/>
        </p:nvCxnSpPr>
        <p:spPr>
          <a:xfrm flipH="1">
            <a:off x="7434183" y="2167613"/>
            <a:ext cx="1200" cy="2025900"/>
          </a:xfrm>
          <a:prstGeom prst="straightConnector1">
            <a:avLst/>
          </a:prstGeom>
          <a:noFill/>
          <a:ln cap="flat" cmpd="sng" w="9525">
            <a:solidFill>
              <a:schemeClr val="dk1"/>
            </a:solidFill>
            <a:prstDash val="solid"/>
            <a:miter lim="800000"/>
            <a:headEnd len="sm" w="sm" type="none"/>
            <a:tailEnd len="sm" w="sm" type="none"/>
          </a:ln>
        </p:spPr>
      </p:cxnSp>
      <p:sp>
        <p:nvSpPr>
          <p:cNvPr id="574" name="Google Shape;574;p153"/>
          <p:cNvSpPr txBox="1"/>
          <p:nvPr/>
        </p:nvSpPr>
        <p:spPr>
          <a:xfrm>
            <a:off x="7704413" y="2085696"/>
            <a:ext cx="1248000" cy="6927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4500"/>
              <a:buFont typeface="Arial"/>
              <a:buNone/>
            </a:pPr>
            <a:r>
              <a:rPr b="0" i="0" lang="en" sz="4500" u="none" cap="none" strike="noStrike">
                <a:solidFill>
                  <a:srgbClr val="207E16"/>
                </a:solidFill>
                <a:latin typeface="Times"/>
                <a:ea typeface="Times"/>
                <a:cs typeface="Times"/>
                <a:sym typeface="Times"/>
              </a:rPr>
              <a:t>5</a:t>
            </a:r>
            <a:endParaRPr b="0" i="0" sz="1100" u="none" cap="none" strike="noStrike">
              <a:solidFill>
                <a:srgbClr val="000000"/>
              </a:solidFill>
              <a:latin typeface="Arial"/>
              <a:ea typeface="Arial"/>
              <a:cs typeface="Arial"/>
              <a:sym typeface="Arial"/>
            </a:endParaRPr>
          </a:p>
        </p:txBody>
      </p:sp>
      <p:sp>
        <p:nvSpPr>
          <p:cNvPr id="575" name="Google Shape;575;p153"/>
          <p:cNvSpPr txBox="1"/>
          <p:nvPr>
            <p:ph idx="9" type="body"/>
          </p:nvPr>
        </p:nvSpPr>
        <p:spPr>
          <a:xfrm>
            <a:off x="7704413" y="3268220"/>
            <a:ext cx="1247100" cy="708900"/>
          </a:xfrm>
          <a:prstGeom prst="rect">
            <a:avLst/>
          </a:prstGeom>
          <a:noFill/>
          <a:ln>
            <a:noFill/>
          </a:ln>
        </p:spPr>
        <p:txBody>
          <a:bodyPr anchorCtr="0" anchor="t" bIns="34275" lIns="0" spcFirstLastPara="1" rIns="68575" wrap="square" tIns="34275">
            <a:normAutofit/>
          </a:bodyPr>
          <a:lstStyle>
            <a:lvl1pPr indent="-228600" lvl="0" marL="457200" marR="0" algn="l">
              <a:lnSpc>
                <a:spcPct val="90000"/>
              </a:lnSpc>
              <a:spcBef>
                <a:spcPts val="8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indent="-342900" lvl="1" marL="914400" marR="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2pPr>
            <a:lvl3pPr indent="-323850" lvl="2" marL="1371600" marR="0" algn="l">
              <a:lnSpc>
                <a:spcPct val="90000"/>
              </a:lnSpc>
              <a:spcBef>
                <a:spcPts val="400"/>
              </a:spcBef>
              <a:spcAft>
                <a:spcPts val="0"/>
              </a:spcAft>
              <a:buClr>
                <a:schemeClr val="lt1"/>
              </a:buClr>
              <a:buSzPts val="1500"/>
              <a:buFont typeface="Arial"/>
              <a:buChar char="•"/>
              <a:defRPr b="0" i="0" sz="1500" u="none" cap="none" strike="noStrike">
                <a:solidFill>
                  <a:schemeClr val="lt1"/>
                </a:solidFill>
                <a:latin typeface="Arial"/>
                <a:ea typeface="Arial"/>
                <a:cs typeface="Arial"/>
                <a:sym typeface="Arial"/>
              </a:defRPr>
            </a:lvl3pPr>
            <a:lvl4pPr indent="-317500" lvl="3" marL="18288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4pPr>
            <a:lvl5pPr indent="-317500" lvl="4" marL="22860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5pPr>
            <a:lvl6pPr indent="-317500" lvl="5" marL="27432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6pPr>
            <a:lvl7pPr indent="-317500" lvl="6" marL="32004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7pPr>
            <a:lvl8pPr indent="-317500" lvl="7" marL="36576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8pPr>
            <a:lvl9pPr indent="-317500" lvl="8" marL="41148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9pPr>
          </a:lstStyle>
          <a:p/>
        </p:txBody>
      </p:sp>
      <p:sp>
        <p:nvSpPr>
          <p:cNvPr id="576" name="Google Shape;576;p153"/>
          <p:cNvSpPr txBox="1"/>
          <p:nvPr>
            <p:ph idx="13" type="body"/>
          </p:nvPr>
        </p:nvSpPr>
        <p:spPr>
          <a:xfrm>
            <a:off x="7703262" y="2907878"/>
            <a:ext cx="1251600" cy="204900"/>
          </a:xfrm>
          <a:prstGeom prst="rect">
            <a:avLst/>
          </a:prstGeom>
          <a:noFill/>
          <a:ln>
            <a:noFill/>
          </a:ln>
        </p:spPr>
        <p:txBody>
          <a:bodyPr anchorCtr="0" anchor="t" bIns="34275" lIns="0" spcFirstLastPara="1" rIns="68575" wrap="square" tIns="34275">
            <a:normAutofit/>
          </a:bodyPr>
          <a:lstStyle>
            <a:lvl1pPr indent="-228600" lvl="0" marL="457200" marR="0" algn="l">
              <a:lnSpc>
                <a:spcPct val="90000"/>
              </a:lnSpc>
              <a:spcBef>
                <a:spcPts val="800"/>
              </a:spcBef>
              <a:spcAft>
                <a:spcPts val="0"/>
              </a:spcAft>
              <a:buClr>
                <a:schemeClr val="dk1"/>
              </a:buClr>
              <a:buSzPts val="1400"/>
              <a:buFont typeface="Arial"/>
              <a:buNone/>
              <a:defRPr b="1" i="0" sz="1400" u="none" cap="none" strike="noStrike">
                <a:solidFill>
                  <a:schemeClr val="dk1"/>
                </a:solidFill>
                <a:latin typeface="Arial"/>
                <a:ea typeface="Arial"/>
                <a:cs typeface="Arial"/>
                <a:sym typeface="Arial"/>
              </a:defRPr>
            </a:lvl1pPr>
            <a:lvl2pPr indent="-342900" lvl="1" marL="914400" marR="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2pPr>
            <a:lvl3pPr indent="-323850" lvl="2" marL="1371600" marR="0" algn="l">
              <a:lnSpc>
                <a:spcPct val="90000"/>
              </a:lnSpc>
              <a:spcBef>
                <a:spcPts val="400"/>
              </a:spcBef>
              <a:spcAft>
                <a:spcPts val="0"/>
              </a:spcAft>
              <a:buClr>
                <a:schemeClr val="lt1"/>
              </a:buClr>
              <a:buSzPts val="1500"/>
              <a:buFont typeface="Arial"/>
              <a:buChar char="•"/>
              <a:defRPr b="0" i="0" sz="1500" u="none" cap="none" strike="noStrike">
                <a:solidFill>
                  <a:schemeClr val="lt1"/>
                </a:solidFill>
                <a:latin typeface="Arial"/>
                <a:ea typeface="Arial"/>
                <a:cs typeface="Arial"/>
                <a:sym typeface="Arial"/>
              </a:defRPr>
            </a:lvl3pPr>
            <a:lvl4pPr indent="-317500" lvl="3" marL="18288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4pPr>
            <a:lvl5pPr indent="-317500" lvl="4" marL="22860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5pPr>
            <a:lvl6pPr indent="-317500" lvl="5" marL="27432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6pPr>
            <a:lvl7pPr indent="-317500" lvl="6" marL="32004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7pPr>
            <a:lvl8pPr indent="-317500" lvl="7" marL="36576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8pPr>
            <a:lvl9pPr indent="-317500" lvl="8" marL="41148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9pPr>
          </a:lstStyle>
          <a:p/>
        </p:txBody>
      </p:sp>
      <p:sp>
        <p:nvSpPr>
          <p:cNvPr id="577" name="Google Shape;577;p153"/>
          <p:cNvSpPr txBox="1"/>
          <p:nvPr>
            <p:ph idx="14" type="body"/>
          </p:nvPr>
        </p:nvSpPr>
        <p:spPr>
          <a:xfrm>
            <a:off x="254546" y="767283"/>
            <a:ext cx="4586400" cy="864600"/>
          </a:xfrm>
          <a:prstGeom prst="rect">
            <a:avLst/>
          </a:prstGeom>
          <a:noFill/>
          <a:ln>
            <a:noFill/>
          </a:ln>
        </p:spPr>
        <p:txBody>
          <a:bodyPr anchorCtr="0" anchor="t" bIns="34275" lIns="68575" spcFirstLastPara="1" rIns="68575" wrap="square" tIns="34275">
            <a:noAutofit/>
          </a:bodyPr>
          <a:lstStyle>
            <a:lvl1pPr indent="-228600" lvl="0" marL="457200" marR="0" algn="l">
              <a:lnSpc>
                <a:spcPct val="90000"/>
              </a:lnSpc>
              <a:spcBef>
                <a:spcPts val="800"/>
              </a:spcBef>
              <a:spcAft>
                <a:spcPts val="0"/>
              </a:spcAft>
              <a:buClr>
                <a:schemeClr val="dk1"/>
              </a:buClr>
              <a:buSzPts val="3600"/>
              <a:buFont typeface="Arial"/>
              <a:buNone/>
              <a:defRPr b="1" i="0" sz="3600" u="none" cap="none" strike="noStrike">
                <a:solidFill>
                  <a:schemeClr val="dk1"/>
                </a:solidFill>
                <a:latin typeface="Times New Roman"/>
                <a:ea typeface="Times New Roman"/>
                <a:cs typeface="Times New Roman"/>
                <a:sym typeface="Times New Roman"/>
              </a:defRPr>
            </a:lvl1pPr>
            <a:lvl2pPr indent="-342900" lvl="1" marL="914400" marR="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Times New Roman"/>
                <a:ea typeface="Times New Roman"/>
                <a:cs typeface="Times New Roman"/>
                <a:sym typeface="Times New Roman"/>
              </a:defRPr>
            </a:lvl2pPr>
            <a:lvl3pPr indent="-323850" lvl="2" marL="1371600" marR="0" algn="l">
              <a:lnSpc>
                <a:spcPct val="90000"/>
              </a:lnSpc>
              <a:spcBef>
                <a:spcPts val="400"/>
              </a:spcBef>
              <a:spcAft>
                <a:spcPts val="0"/>
              </a:spcAft>
              <a:buClr>
                <a:schemeClr val="lt1"/>
              </a:buClr>
              <a:buSzPts val="1500"/>
              <a:buFont typeface="Arial"/>
              <a:buChar char="•"/>
              <a:defRPr b="0" i="0" sz="1500" u="none" cap="none" strike="noStrike">
                <a:solidFill>
                  <a:schemeClr val="lt1"/>
                </a:solidFill>
                <a:latin typeface="Arial"/>
                <a:ea typeface="Arial"/>
                <a:cs typeface="Arial"/>
                <a:sym typeface="Arial"/>
              </a:defRPr>
            </a:lvl3pPr>
            <a:lvl4pPr indent="-317500" lvl="3" marL="18288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4pPr>
            <a:lvl5pPr indent="-317500" lvl="4" marL="22860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5pPr>
            <a:lvl6pPr indent="-317500" lvl="5" marL="27432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6pPr>
            <a:lvl7pPr indent="-317500" lvl="6" marL="32004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7pPr>
            <a:lvl8pPr indent="-317500" lvl="7" marL="36576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8pPr>
            <a:lvl9pPr indent="-317500" lvl="8" marL="41148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9pPr>
          </a:lstStyle>
          <a:p/>
        </p:txBody>
      </p:sp>
    </p:spTree>
  </p:cSld>
  <p:clrMapOvr>
    <a:masterClrMapping/>
  </p:clrMapOvr>
</p:sldLayout>
</file>

<file path=ppt/slideLayouts/slideLayout1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 white">
  <p:cSld name="Two Content - white">
    <p:bg>
      <p:bgPr>
        <a:solidFill>
          <a:schemeClr val="lt1"/>
        </a:solidFill>
      </p:bgPr>
    </p:bg>
    <p:spTree>
      <p:nvGrpSpPr>
        <p:cNvPr id="578" name="Shape 578"/>
        <p:cNvGrpSpPr/>
        <p:nvPr/>
      </p:nvGrpSpPr>
      <p:grpSpPr>
        <a:xfrm>
          <a:off x="0" y="0"/>
          <a:ext cx="0" cy="0"/>
          <a:chOff x="0" y="0"/>
          <a:chExt cx="0" cy="0"/>
        </a:xfrm>
      </p:grpSpPr>
      <p:pic>
        <p:nvPicPr>
          <p:cNvPr id="579" name="Google Shape;579;p154"/>
          <p:cNvPicPr preferRelativeResize="0"/>
          <p:nvPr/>
        </p:nvPicPr>
        <p:blipFill rotWithShape="1">
          <a:blip r:embed="rId2">
            <a:alphaModFix/>
          </a:blip>
          <a:srcRect b="0" l="0" r="0" t="0"/>
          <a:stretch/>
        </p:blipFill>
        <p:spPr>
          <a:xfrm>
            <a:off x="1850" y="0"/>
            <a:ext cx="9140300" cy="5143501"/>
          </a:xfrm>
          <a:prstGeom prst="rect">
            <a:avLst/>
          </a:prstGeom>
          <a:noFill/>
          <a:ln>
            <a:noFill/>
          </a:ln>
        </p:spPr>
      </p:pic>
      <p:sp>
        <p:nvSpPr>
          <p:cNvPr id="580" name="Google Shape;580;p154"/>
          <p:cNvSpPr txBox="1"/>
          <p:nvPr>
            <p:ph type="title"/>
          </p:nvPr>
        </p:nvSpPr>
        <p:spPr>
          <a:xfrm>
            <a:off x="359532" y="258938"/>
            <a:ext cx="8141100" cy="435000"/>
          </a:xfrm>
          <a:prstGeom prst="rect">
            <a:avLst/>
          </a:prstGeom>
          <a:noFill/>
          <a:ln>
            <a:noFill/>
          </a:ln>
        </p:spPr>
        <p:txBody>
          <a:bodyPr anchorCtr="0" anchor="t" bIns="0" lIns="0" spcFirstLastPara="1" rIns="68575" wrap="square" tIns="34275">
            <a:noAutofit/>
          </a:bodyPr>
          <a:lstStyle>
            <a:lvl1pPr lvl="0" marR="0" algn="l">
              <a:lnSpc>
                <a:spcPct val="90000"/>
              </a:lnSpc>
              <a:spcBef>
                <a:spcPts val="0"/>
              </a:spcBef>
              <a:spcAft>
                <a:spcPts val="0"/>
              </a:spcAft>
              <a:buClr>
                <a:schemeClr val="dk1"/>
              </a:buClr>
              <a:buSzPts val="3300"/>
              <a:buFont typeface="Times"/>
              <a:buNone/>
              <a:defRPr b="0" i="0" sz="3300" u="none" cap="none" strike="noStrike">
                <a:solidFill>
                  <a:schemeClr val="dk1"/>
                </a:solidFill>
                <a:latin typeface="Times"/>
                <a:ea typeface="Times"/>
                <a:cs typeface="Times"/>
                <a:sym typeface="Times"/>
              </a:defRPr>
            </a:lvl1pPr>
            <a:lvl2pPr lvl="1" marR="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581" name="Google Shape;581;p154"/>
          <p:cNvSpPr txBox="1"/>
          <p:nvPr>
            <p:ph idx="1" type="body"/>
          </p:nvPr>
        </p:nvSpPr>
        <p:spPr>
          <a:xfrm>
            <a:off x="359532" y="1122504"/>
            <a:ext cx="3953100" cy="3393300"/>
          </a:xfrm>
          <a:prstGeom prst="rect">
            <a:avLst/>
          </a:prstGeom>
          <a:noFill/>
          <a:ln>
            <a:noFill/>
          </a:ln>
        </p:spPr>
        <p:txBody>
          <a:bodyPr anchorCtr="0" anchor="t" bIns="34275" lIns="68575" spcFirstLastPara="1" rIns="68575" wrap="square" tIns="34275">
            <a:noAutofit/>
          </a:bodyPr>
          <a:lstStyle>
            <a:lvl1pPr indent="-361950" lvl="0" marL="457200" marR="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1pPr>
            <a:lvl2pPr indent="-342900" lvl="1" marL="914400" marR="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23850" lvl="2" marL="1371600"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indent="-317500" lvl="3" marL="1828800"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4pPr>
            <a:lvl5pPr indent="-317500" lvl="4" marL="2286000"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5pPr>
            <a:lvl6pPr indent="-317500" lvl="5" marL="27432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6pPr>
            <a:lvl7pPr indent="-317500" lvl="6" marL="32004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7pPr>
            <a:lvl8pPr indent="-317500" lvl="7" marL="36576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8pPr>
            <a:lvl9pPr indent="-317500" lvl="8" marL="41148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9pPr>
          </a:lstStyle>
          <a:p/>
        </p:txBody>
      </p:sp>
      <p:sp>
        <p:nvSpPr>
          <p:cNvPr id="582" name="Google Shape;582;p154"/>
          <p:cNvSpPr txBox="1"/>
          <p:nvPr>
            <p:ph idx="2" type="body"/>
          </p:nvPr>
        </p:nvSpPr>
        <p:spPr>
          <a:xfrm>
            <a:off x="4788023" y="1122504"/>
            <a:ext cx="3942600" cy="3393300"/>
          </a:xfrm>
          <a:prstGeom prst="rect">
            <a:avLst/>
          </a:prstGeom>
          <a:noFill/>
          <a:ln>
            <a:noFill/>
          </a:ln>
        </p:spPr>
        <p:txBody>
          <a:bodyPr anchorCtr="0" anchor="t" bIns="34275" lIns="68575" spcFirstLastPara="1" rIns="68575" wrap="square" tIns="34275">
            <a:noAutofit/>
          </a:bodyPr>
          <a:lstStyle>
            <a:lvl1pPr indent="-361950" lvl="0" marL="457200" marR="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1pPr>
            <a:lvl2pPr indent="-342900" lvl="1" marL="914400" marR="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23850" lvl="2" marL="1371600"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indent="-317500" lvl="3" marL="1828800"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4pPr>
            <a:lvl5pPr indent="-317500" lvl="4" marL="2286000"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5pPr>
            <a:lvl6pPr indent="-317500" lvl="5" marL="27432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6pPr>
            <a:lvl7pPr indent="-317500" lvl="6" marL="32004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7pPr>
            <a:lvl8pPr indent="-317500" lvl="7" marL="36576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8pPr>
            <a:lvl9pPr indent="-317500" lvl="8" marL="41148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9pPr>
          </a:lstStyle>
          <a:p/>
        </p:txBody>
      </p:sp>
      <p:cxnSp>
        <p:nvCxnSpPr>
          <p:cNvPr id="583" name="Google Shape;583;p154"/>
          <p:cNvCxnSpPr/>
          <p:nvPr/>
        </p:nvCxnSpPr>
        <p:spPr>
          <a:xfrm>
            <a:off x="359532" y="897564"/>
            <a:ext cx="1715100" cy="0"/>
          </a:xfrm>
          <a:prstGeom prst="straightConnector1">
            <a:avLst/>
          </a:prstGeom>
          <a:noFill/>
          <a:ln cap="flat" cmpd="sng" w="57150">
            <a:solidFill>
              <a:srgbClr val="34E82A"/>
            </a:solidFill>
            <a:prstDash val="solid"/>
            <a:miter lim="800000"/>
            <a:headEnd len="sm" w="sm" type="none"/>
            <a:tailEnd len="sm" w="sm" type="none"/>
          </a:ln>
        </p:spPr>
      </p:cxnSp>
    </p:spTree>
  </p:cSld>
  <p:clrMapOvr>
    <a:masterClrMapping/>
  </p:clrMapOvr>
</p:sldLayout>
</file>

<file path=ppt/slideLayouts/slideLayout1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tx">
  <p:cSld name="TITLE_AND_BODY">
    <p:spTree>
      <p:nvGrpSpPr>
        <p:cNvPr id="588" name="Shape 588"/>
        <p:cNvGrpSpPr/>
        <p:nvPr/>
      </p:nvGrpSpPr>
      <p:grpSpPr>
        <a:xfrm>
          <a:off x="0" y="0"/>
          <a:ext cx="0" cy="0"/>
          <a:chOff x="0" y="0"/>
          <a:chExt cx="0" cy="0"/>
        </a:xfrm>
      </p:grpSpPr>
      <p:sp>
        <p:nvSpPr>
          <p:cNvPr id="589" name="Google Shape;589;p156"/>
          <p:cNvSpPr txBox="1"/>
          <p:nvPr>
            <p:ph idx="12" type="sldNum"/>
          </p:nvPr>
        </p:nvSpPr>
        <p:spPr>
          <a:xfrm>
            <a:off x="8321382" y="4803219"/>
            <a:ext cx="194100" cy="207900"/>
          </a:xfrm>
          <a:prstGeom prst="rect">
            <a:avLst/>
          </a:prstGeom>
          <a:noFill/>
          <a:ln>
            <a:noFill/>
          </a:ln>
        </p:spPr>
        <p:txBody>
          <a:bodyPr anchorCtr="0" anchor="ctr" bIns="34275" lIns="34275" spcFirstLastPara="1" rIns="34275" wrap="square" tIns="34275">
            <a:spAutoFit/>
          </a:bodyPr>
          <a:lstStyle>
            <a:lvl1pPr indent="0" lvl="0"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aption">
  <p:cSld name="Title and Caption">
    <p:spTree>
      <p:nvGrpSpPr>
        <p:cNvPr id="590" name="Shape 590"/>
        <p:cNvGrpSpPr/>
        <p:nvPr/>
      </p:nvGrpSpPr>
      <p:grpSpPr>
        <a:xfrm>
          <a:off x="0" y="0"/>
          <a:ext cx="0" cy="0"/>
          <a:chOff x="0" y="0"/>
          <a:chExt cx="0" cy="0"/>
        </a:xfrm>
      </p:grpSpPr>
      <p:sp>
        <p:nvSpPr>
          <p:cNvPr id="591" name="Google Shape;591;p157"/>
          <p:cNvSpPr txBox="1"/>
          <p:nvPr>
            <p:ph type="title"/>
          </p:nvPr>
        </p:nvSpPr>
        <p:spPr>
          <a:xfrm>
            <a:off x="629840" y="273844"/>
            <a:ext cx="7886700" cy="2650800"/>
          </a:xfrm>
          <a:prstGeom prst="rect">
            <a:avLst/>
          </a:prstGeom>
          <a:noFill/>
          <a:ln>
            <a:noFill/>
          </a:ln>
        </p:spPr>
        <p:txBody>
          <a:bodyPr anchorCtr="0" anchor="ctr" bIns="34250" lIns="34250" spcFirstLastPara="1" rIns="34250" wrap="square" tIns="34250">
            <a:normAutofit/>
          </a:bodyPr>
          <a:lstStyle>
            <a:lvl1pPr lvl="0" algn="l">
              <a:lnSpc>
                <a:spcPct val="90000"/>
              </a:lnSpc>
              <a:spcBef>
                <a:spcPts val="0"/>
              </a:spcBef>
              <a:spcAft>
                <a:spcPts val="0"/>
              </a:spcAft>
              <a:buClr>
                <a:srgbClr val="000000"/>
              </a:buClr>
              <a:buSzPts val="2400"/>
              <a:buFont typeface="Arial"/>
              <a:buNone/>
              <a:defRPr sz="2400">
                <a:latin typeface="Arial"/>
                <a:ea typeface="Arial"/>
                <a:cs typeface="Arial"/>
                <a:sym typeface="Arial"/>
              </a:defRPr>
            </a:lvl1pPr>
            <a:lvl2pPr lvl="1" algn="l">
              <a:lnSpc>
                <a:spcPct val="90000"/>
              </a:lnSpc>
              <a:spcBef>
                <a:spcPts val="0"/>
              </a:spcBef>
              <a:spcAft>
                <a:spcPts val="0"/>
              </a:spcAft>
              <a:buClr>
                <a:srgbClr val="000000"/>
              </a:buClr>
              <a:buSzPts val="1400"/>
              <a:buNone/>
              <a:defRPr/>
            </a:lvl2pPr>
            <a:lvl3pPr lvl="2" algn="l">
              <a:lnSpc>
                <a:spcPct val="90000"/>
              </a:lnSpc>
              <a:spcBef>
                <a:spcPts val="0"/>
              </a:spcBef>
              <a:spcAft>
                <a:spcPts val="0"/>
              </a:spcAft>
              <a:buClr>
                <a:srgbClr val="000000"/>
              </a:buClr>
              <a:buSzPts val="1400"/>
              <a:buNone/>
              <a:defRPr/>
            </a:lvl3pPr>
            <a:lvl4pPr lvl="3" algn="l">
              <a:lnSpc>
                <a:spcPct val="90000"/>
              </a:lnSpc>
              <a:spcBef>
                <a:spcPts val="0"/>
              </a:spcBef>
              <a:spcAft>
                <a:spcPts val="0"/>
              </a:spcAft>
              <a:buClr>
                <a:srgbClr val="000000"/>
              </a:buClr>
              <a:buSzPts val="1400"/>
              <a:buNone/>
              <a:defRPr/>
            </a:lvl4pPr>
            <a:lvl5pPr lvl="4" algn="l">
              <a:lnSpc>
                <a:spcPct val="90000"/>
              </a:lnSpc>
              <a:spcBef>
                <a:spcPts val="0"/>
              </a:spcBef>
              <a:spcAft>
                <a:spcPts val="0"/>
              </a:spcAft>
              <a:buClr>
                <a:srgbClr val="000000"/>
              </a:buClr>
              <a:buSzPts val="1400"/>
              <a:buNone/>
              <a:defRPr/>
            </a:lvl5pPr>
            <a:lvl6pPr lvl="5" algn="l">
              <a:lnSpc>
                <a:spcPct val="90000"/>
              </a:lnSpc>
              <a:spcBef>
                <a:spcPts val="0"/>
              </a:spcBef>
              <a:spcAft>
                <a:spcPts val="0"/>
              </a:spcAft>
              <a:buClr>
                <a:srgbClr val="000000"/>
              </a:buClr>
              <a:buSzPts val="1400"/>
              <a:buNone/>
              <a:defRPr/>
            </a:lvl6pPr>
            <a:lvl7pPr lvl="6" algn="l">
              <a:lnSpc>
                <a:spcPct val="90000"/>
              </a:lnSpc>
              <a:spcBef>
                <a:spcPts val="0"/>
              </a:spcBef>
              <a:spcAft>
                <a:spcPts val="0"/>
              </a:spcAft>
              <a:buClr>
                <a:srgbClr val="000000"/>
              </a:buClr>
              <a:buSzPts val="1400"/>
              <a:buNone/>
              <a:defRPr/>
            </a:lvl7pPr>
            <a:lvl8pPr lvl="7" algn="l">
              <a:lnSpc>
                <a:spcPct val="90000"/>
              </a:lnSpc>
              <a:spcBef>
                <a:spcPts val="0"/>
              </a:spcBef>
              <a:spcAft>
                <a:spcPts val="0"/>
              </a:spcAft>
              <a:buClr>
                <a:srgbClr val="000000"/>
              </a:buClr>
              <a:buSzPts val="1400"/>
              <a:buNone/>
              <a:defRPr/>
            </a:lvl8pPr>
            <a:lvl9pPr lvl="8" algn="l">
              <a:lnSpc>
                <a:spcPct val="90000"/>
              </a:lnSpc>
              <a:spcBef>
                <a:spcPts val="0"/>
              </a:spcBef>
              <a:spcAft>
                <a:spcPts val="0"/>
              </a:spcAft>
              <a:buClr>
                <a:srgbClr val="000000"/>
              </a:buClr>
              <a:buSzPts val="1400"/>
              <a:buNone/>
              <a:defRPr/>
            </a:lvl9pPr>
          </a:lstStyle>
          <a:p/>
        </p:txBody>
      </p:sp>
      <p:sp>
        <p:nvSpPr>
          <p:cNvPr id="592" name="Google Shape;592;p157"/>
          <p:cNvSpPr txBox="1"/>
          <p:nvPr>
            <p:ph idx="1" type="body"/>
          </p:nvPr>
        </p:nvSpPr>
        <p:spPr>
          <a:xfrm>
            <a:off x="629840" y="3367049"/>
            <a:ext cx="7885500" cy="1126500"/>
          </a:xfrm>
          <a:prstGeom prst="rect">
            <a:avLst/>
          </a:prstGeom>
          <a:noFill/>
          <a:ln>
            <a:noFill/>
          </a:ln>
        </p:spPr>
        <p:txBody>
          <a:bodyPr anchorCtr="0" anchor="ctr" bIns="34250" lIns="34250" spcFirstLastPara="1" rIns="34250" wrap="square" tIns="34250">
            <a:normAutofit/>
          </a:bodyPr>
          <a:lstStyle>
            <a:lvl1pPr indent="-228600" lvl="0" marL="457200" algn="l">
              <a:lnSpc>
                <a:spcPct val="90000"/>
              </a:lnSpc>
              <a:spcBef>
                <a:spcPts val="800"/>
              </a:spcBef>
              <a:spcAft>
                <a:spcPts val="0"/>
              </a:spcAft>
              <a:buClr>
                <a:srgbClr val="595959"/>
              </a:buClr>
              <a:buSzPts val="1200"/>
              <a:buFont typeface="Arial"/>
              <a:buNone/>
              <a:defRPr sz="1200">
                <a:solidFill>
                  <a:srgbClr val="595959"/>
                </a:solidFill>
                <a:latin typeface="Arial"/>
                <a:ea typeface="Arial"/>
                <a:cs typeface="Arial"/>
                <a:sym typeface="Arial"/>
              </a:defRPr>
            </a:lvl1pPr>
            <a:lvl2pPr indent="-228600" lvl="1" marL="914400" algn="l">
              <a:lnSpc>
                <a:spcPct val="90000"/>
              </a:lnSpc>
              <a:spcBef>
                <a:spcPts val="800"/>
              </a:spcBef>
              <a:spcAft>
                <a:spcPts val="0"/>
              </a:spcAft>
              <a:buClr>
                <a:srgbClr val="595959"/>
              </a:buClr>
              <a:buSzPts val="1200"/>
              <a:buFont typeface="Arial"/>
              <a:buNone/>
              <a:defRPr sz="1200">
                <a:solidFill>
                  <a:srgbClr val="595959"/>
                </a:solidFill>
                <a:latin typeface="Arial"/>
                <a:ea typeface="Arial"/>
                <a:cs typeface="Arial"/>
                <a:sym typeface="Arial"/>
              </a:defRPr>
            </a:lvl2pPr>
            <a:lvl3pPr indent="-228600" lvl="2" marL="1371600" algn="l">
              <a:lnSpc>
                <a:spcPct val="90000"/>
              </a:lnSpc>
              <a:spcBef>
                <a:spcPts val="800"/>
              </a:spcBef>
              <a:spcAft>
                <a:spcPts val="0"/>
              </a:spcAft>
              <a:buClr>
                <a:srgbClr val="595959"/>
              </a:buClr>
              <a:buSzPts val="1200"/>
              <a:buFont typeface="Arial"/>
              <a:buNone/>
              <a:defRPr sz="1200">
                <a:solidFill>
                  <a:srgbClr val="595959"/>
                </a:solidFill>
                <a:latin typeface="Arial"/>
                <a:ea typeface="Arial"/>
                <a:cs typeface="Arial"/>
                <a:sym typeface="Arial"/>
              </a:defRPr>
            </a:lvl3pPr>
            <a:lvl4pPr indent="-228600" lvl="3" marL="1828800" algn="l">
              <a:lnSpc>
                <a:spcPct val="90000"/>
              </a:lnSpc>
              <a:spcBef>
                <a:spcPts val="800"/>
              </a:spcBef>
              <a:spcAft>
                <a:spcPts val="0"/>
              </a:spcAft>
              <a:buClr>
                <a:srgbClr val="595959"/>
              </a:buClr>
              <a:buSzPts val="1200"/>
              <a:buFont typeface="Arial"/>
              <a:buNone/>
              <a:defRPr sz="1200">
                <a:solidFill>
                  <a:srgbClr val="595959"/>
                </a:solidFill>
                <a:latin typeface="Arial"/>
                <a:ea typeface="Arial"/>
                <a:cs typeface="Arial"/>
                <a:sym typeface="Arial"/>
              </a:defRPr>
            </a:lvl4pPr>
            <a:lvl5pPr indent="-228600" lvl="4" marL="2286000" algn="l">
              <a:lnSpc>
                <a:spcPct val="90000"/>
              </a:lnSpc>
              <a:spcBef>
                <a:spcPts val="800"/>
              </a:spcBef>
              <a:spcAft>
                <a:spcPts val="0"/>
              </a:spcAft>
              <a:buClr>
                <a:srgbClr val="595959"/>
              </a:buClr>
              <a:buSzPts val="1200"/>
              <a:buFont typeface="Arial"/>
              <a:buNone/>
              <a:defRPr sz="1200">
                <a:solidFill>
                  <a:srgbClr val="595959"/>
                </a:solidFill>
                <a:latin typeface="Arial"/>
                <a:ea typeface="Arial"/>
                <a:cs typeface="Arial"/>
                <a:sym typeface="Arial"/>
              </a:defRPr>
            </a:lvl5pPr>
            <a:lvl6pPr indent="-317500" lvl="5" marL="2743200" algn="l">
              <a:lnSpc>
                <a:spcPct val="90000"/>
              </a:lnSpc>
              <a:spcBef>
                <a:spcPts val="800"/>
              </a:spcBef>
              <a:spcAft>
                <a:spcPts val="0"/>
              </a:spcAft>
              <a:buClr>
                <a:srgbClr val="000000"/>
              </a:buClr>
              <a:buSzPts val="1400"/>
              <a:buChar char="•"/>
              <a:defRPr/>
            </a:lvl6pPr>
            <a:lvl7pPr indent="-317500" lvl="6" marL="3200400" algn="l">
              <a:lnSpc>
                <a:spcPct val="90000"/>
              </a:lnSpc>
              <a:spcBef>
                <a:spcPts val="800"/>
              </a:spcBef>
              <a:spcAft>
                <a:spcPts val="0"/>
              </a:spcAft>
              <a:buClr>
                <a:srgbClr val="000000"/>
              </a:buClr>
              <a:buSzPts val="1400"/>
              <a:buChar char="•"/>
              <a:defRPr/>
            </a:lvl7pPr>
            <a:lvl8pPr indent="-317500" lvl="7" marL="3657600" algn="l">
              <a:lnSpc>
                <a:spcPct val="90000"/>
              </a:lnSpc>
              <a:spcBef>
                <a:spcPts val="800"/>
              </a:spcBef>
              <a:spcAft>
                <a:spcPts val="0"/>
              </a:spcAft>
              <a:buClr>
                <a:srgbClr val="000000"/>
              </a:buClr>
              <a:buSzPts val="1400"/>
              <a:buChar char="•"/>
              <a:defRPr/>
            </a:lvl8pPr>
            <a:lvl9pPr indent="-317500" lvl="8" marL="4114800" algn="l">
              <a:lnSpc>
                <a:spcPct val="90000"/>
              </a:lnSpc>
              <a:spcBef>
                <a:spcPts val="800"/>
              </a:spcBef>
              <a:spcAft>
                <a:spcPts val="0"/>
              </a:spcAft>
              <a:buClr>
                <a:srgbClr val="000000"/>
              </a:buClr>
              <a:buSzPts val="1400"/>
              <a:buChar char="•"/>
              <a:defRPr/>
            </a:lvl9pPr>
          </a:lstStyle>
          <a:p/>
        </p:txBody>
      </p:sp>
      <p:sp>
        <p:nvSpPr>
          <p:cNvPr id="593" name="Google Shape;593;p157"/>
          <p:cNvSpPr txBox="1"/>
          <p:nvPr>
            <p:ph idx="12" type="sldNum"/>
          </p:nvPr>
        </p:nvSpPr>
        <p:spPr>
          <a:xfrm>
            <a:off x="8299544" y="4800488"/>
            <a:ext cx="215700" cy="207600"/>
          </a:xfrm>
          <a:prstGeom prst="rect">
            <a:avLst/>
          </a:prstGeom>
          <a:noFill/>
          <a:ln>
            <a:noFill/>
          </a:ln>
        </p:spPr>
        <p:txBody>
          <a:bodyPr anchorCtr="0" anchor="ctr" bIns="34250" lIns="34250" spcFirstLastPara="1" rIns="34250" wrap="square" tIns="34250">
            <a:normAutofit lnSpcReduction="10000"/>
          </a:bodyPr>
          <a:lstStyle>
            <a:lvl1pPr indent="0" lvl="0"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1pPr>
            <a:lvl2pPr indent="0" lvl="1"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2pPr>
            <a:lvl3pPr indent="0" lvl="2"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3pPr>
            <a:lvl4pPr indent="0" lvl="3"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4pPr>
            <a:lvl5pPr indent="0" lvl="4"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5pPr>
            <a:lvl6pPr indent="0" lvl="5"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6pPr>
            <a:lvl7pPr indent="0" lvl="6"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7pPr>
            <a:lvl8pPr indent="0" lvl="7"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8pPr>
            <a:lvl9pPr indent="0" lvl="8"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sz="900">
              <a:solidFill>
                <a:srgbClr val="888888"/>
              </a:solidFill>
              <a:latin typeface="Calibri"/>
              <a:ea typeface="Calibri"/>
              <a:cs typeface="Calibri"/>
              <a:sym typeface="Calibri"/>
            </a:endParaRPr>
          </a:p>
        </p:txBody>
      </p:sp>
    </p:spTree>
  </p:cSld>
  <p:clrMapOvr>
    <a:masterClrMapping/>
  </p:clrMapOvr>
</p:sldLayout>
</file>

<file path=ppt/slideLayouts/slideLayout1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594" name="Shape 594"/>
        <p:cNvGrpSpPr/>
        <p:nvPr/>
      </p:nvGrpSpPr>
      <p:grpSpPr>
        <a:xfrm>
          <a:off x="0" y="0"/>
          <a:ext cx="0" cy="0"/>
          <a:chOff x="0" y="0"/>
          <a:chExt cx="0" cy="0"/>
        </a:xfrm>
      </p:grpSpPr>
      <p:sp>
        <p:nvSpPr>
          <p:cNvPr id="595" name="Google Shape;595;p158"/>
          <p:cNvSpPr txBox="1"/>
          <p:nvPr>
            <p:ph idx="12" type="sldNum"/>
          </p:nvPr>
        </p:nvSpPr>
        <p:spPr>
          <a:xfrm>
            <a:off x="4419600" y="4629150"/>
            <a:ext cx="2133600" cy="207900"/>
          </a:xfrm>
          <a:prstGeom prst="rect">
            <a:avLst/>
          </a:prstGeom>
          <a:noFill/>
          <a:ln>
            <a:noFill/>
          </a:ln>
        </p:spPr>
        <p:txBody>
          <a:bodyPr anchorCtr="0" anchor="ctr" bIns="34275" lIns="34275" spcFirstLastPara="1" rIns="34275" wrap="square" tIns="34275">
            <a:spAutoFit/>
          </a:bodyPr>
          <a:lstStyle>
            <a:lvl1pPr indent="0" lvl="0"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BJECT" type="obj">
  <p:cSld name="OBJECT">
    <p:spTree>
      <p:nvGrpSpPr>
        <p:cNvPr id="596" name="Shape 596"/>
        <p:cNvGrpSpPr/>
        <p:nvPr/>
      </p:nvGrpSpPr>
      <p:grpSpPr>
        <a:xfrm>
          <a:off x="0" y="0"/>
          <a:ext cx="0" cy="0"/>
          <a:chOff x="0" y="0"/>
          <a:chExt cx="0" cy="0"/>
        </a:xfrm>
      </p:grpSpPr>
      <p:sp>
        <p:nvSpPr>
          <p:cNvPr id="597" name="Google Shape;597;p159"/>
          <p:cNvSpPr txBox="1"/>
          <p:nvPr>
            <p:ph type="title"/>
          </p:nvPr>
        </p:nvSpPr>
        <p:spPr>
          <a:xfrm>
            <a:off x="628650" y="273844"/>
            <a:ext cx="7886700" cy="994200"/>
          </a:xfrm>
          <a:prstGeom prst="rect">
            <a:avLst/>
          </a:prstGeom>
          <a:noFill/>
          <a:ln>
            <a:noFill/>
          </a:ln>
        </p:spPr>
        <p:txBody>
          <a:bodyPr anchorCtr="0" anchor="ctr" bIns="34250" lIns="34250" spcFirstLastPara="1" rIns="34250" wrap="square" tIns="34250">
            <a:normAutofit/>
          </a:bodyPr>
          <a:lstStyle>
            <a:lvl1pPr lvl="0" algn="l">
              <a:lnSpc>
                <a:spcPct val="90000"/>
              </a:lnSpc>
              <a:spcBef>
                <a:spcPts val="0"/>
              </a:spcBef>
              <a:spcAft>
                <a:spcPts val="0"/>
              </a:spcAft>
              <a:buClr>
                <a:srgbClr val="000000"/>
              </a:buClr>
              <a:buSzPts val="2800"/>
              <a:buFont typeface="Arial"/>
              <a:buNone/>
              <a:defRPr sz="2800">
                <a:latin typeface="Arial"/>
                <a:ea typeface="Arial"/>
                <a:cs typeface="Arial"/>
                <a:sym typeface="Arial"/>
              </a:defRPr>
            </a:lvl1pPr>
            <a:lvl2pPr lvl="1" algn="l">
              <a:lnSpc>
                <a:spcPct val="90000"/>
              </a:lnSpc>
              <a:spcBef>
                <a:spcPts val="0"/>
              </a:spcBef>
              <a:spcAft>
                <a:spcPts val="0"/>
              </a:spcAft>
              <a:buClr>
                <a:srgbClr val="000000"/>
              </a:buClr>
              <a:buSzPts val="1400"/>
              <a:buNone/>
              <a:defRPr/>
            </a:lvl2pPr>
            <a:lvl3pPr lvl="2" algn="l">
              <a:lnSpc>
                <a:spcPct val="90000"/>
              </a:lnSpc>
              <a:spcBef>
                <a:spcPts val="0"/>
              </a:spcBef>
              <a:spcAft>
                <a:spcPts val="0"/>
              </a:spcAft>
              <a:buClr>
                <a:srgbClr val="000000"/>
              </a:buClr>
              <a:buSzPts val="1400"/>
              <a:buNone/>
              <a:defRPr/>
            </a:lvl3pPr>
            <a:lvl4pPr lvl="3" algn="l">
              <a:lnSpc>
                <a:spcPct val="90000"/>
              </a:lnSpc>
              <a:spcBef>
                <a:spcPts val="0"/>
              </a:spcBef>
              <a:spcAft>
                <a:spcPts val="0"/>
              </a:spcAft>
              <a:buClr>
                <a:srgbClr val="000000"/>
              </a:buClr>
              <a:buSzPts val="1400"/>
              <a:buNone/>
              <a:defRPr/>
            </a:lvl4pPr>
            <a:lvl5pPr lvl="4" algn="l">
              <a:lnSpc>
                <a:spcPct val="90000"/>
              </a:lnSpc>
              <a:spcBef>
                <a:spcPts val="0"/>
              </a:spcBef>
              <a:spcAft>
                <a:spcPts val="0"/>
              </a:spcAft>
              <a:buClr>
                <a:srgbClr val="000000"/>
              </a:buClr>
              <a:buSzPts val="1400"/>
              <a:buNone/>
              <a:defRPr/>
            </a:lvl5pPr>
            <a:lvl6pPr lvl="5" algn="l">
              <a:lnSpc>
                <a:spcPct val="90000"/>
              </a:lnSpc>
              <a:spcBef>
                <a:spcPts val="0"/>
              </a:spcBef>
              <a:spcAft>
                <a:spcPts val="0"/>
              </a:spcAft>
              <a:buClr>
                <a:srgbClr val="000000"/>
              </a:buClr>
              <a:buSzPts val="1400"/>
              <a:buNone/>
              <a:defRPr/>
            </a:lvl6pPr>
            <a:lvl7pPr lvl="6" algn="l">
              <a:lnSpc>
                <a:spcPct val="90000"/>
              </a:lnSpc>
              <a:spcBef>
                <a:spcPts val="0"/>
              </a:spcBef>
              <a:spcAft>
                <a:spcPts val="0"/>
              </a:spcAft>
              <a:buClr>
                <a:srgbClr val="000000"/>
              </a:buClr>
              <a:buSzPts val="1400"/>
              <a:buNone/>
              <a:defRPr/>
            </a:lvl7pPr>
            <a:lvl8pPr lvl="7" algn="l">
              <a:lnSpc>
                <a:spcPct val="90000"/>
              </a:lnSpc>
              <a:spcBef>
                <a:spcPts val="0"/>
              </a:spcBef>
              <a:spcAft>
                <a:spcPts val="0"/>
              </a:spcAft>
              <a:buClr>
                <a:srgbClr val="000000"/>
              </a:buClr>
              <a:buSzPts val="1400"/>
              <a:buNone/>
              <a:defRPr/>
            </a:lvl8pPr>
            <a:lvl9pPr lvl="8" algn="l">
              <a:lnSpc>
                <a:spcPct val="90000"/>
              </a:lnSpc>
              <a:spcBef>
                <a:spcPts val="0"/>
              </a:spcBef>
              <a:spcAft>
                <a:spcPts val="0"/>
              </a:spcAft>
              <a:buClr>
                <a:srgbClr val="000000"/>
              </a:buClr>
              <a:buSzPts val="1400"/>
              <a:buNone/>
              <a:defRPr/>
            </a:lvl9pPr>
          </a:lstStyle>
          <a:p/>
        </p:txBody>
      </p:sp>
      <p:sp>
        <p:nvSpPr>
          <p:cNvPr id="598" name="Google Shape;598;p159"/>
          <p:cNvSpPr txBox="1"/>
          <p:nvPr>
            <p:ph idx="1" type="body"/>
          </p:nvPr>
        </p:nvSpPr>
        <p:spPr>
          <a:xfrm>
            <a:off x="840000" y="1369219"/>
            <a:ext cx="7675500" cy="3263400"/>
          </a:xfrm>
          <a:prstGeom prst="rect">
            <a:avLst/>
          </a:prstGeom>
          <a:noFill/>
          <a:ln>
            <a:noFill/>
          </a:ln>
        </p:spPr>
        <p:txBody>
          <a:bodyPr anchorCtr="0" anchor="t" bIns="34250" lIns="34250" spcFirstLastPara="1" rIns="34250" wrap="square" tIns="34250">
            <a:normAutofit/>
          </a:bodyPr>
          <a:lstStyle>
            <a:lvl1pPr indent="-342900" lvl="0" marL="457200" algn="l">
              <a:lnSpc>
                <a:spcPct val="90000"/>
              </a:lnSpc>
              <a:spcBef>
                <a:spcPts val="800"/>
              </a:spcBef>
              <a:spcAft>
                <a:spcPts val="0"/>
              </a:spcAft>
              <a:buClr>
                <a:srgbClr val="EDEDED"/>
              </a:buClr>
              <a:buSzPts val="1800"/>
              <a:buChar char="●"/>
              <a:defRPr sz="1800">
                <a:solidFill>
                  <a:srgbClr val="595959"/>
                </a:solidFill>
                <a:latin typeface="Arial"/>
                <a:ea typeface="Arial"/>
                <a:cs typeface="Arial"/>
                <a:sym typeface="Arial"/>
              </a:defRPr>
            </a:lvl1pPr>
            <a:lvl2pPr indent="-342900" lvl="1" marL="914400" algn="l">
              <a:lnSpc>
                <a:spcPct val="90000"/>
              </a:lnSpc>
              <a:spcBef>
                <a:spcPts val="800"/>
              </a:spcBef>
              <a:spcAft>
                <a:spcPts val="0"/>
              </a:spcAft>
              <a:buClr>
                <a:srgbClr val="EDEDED"/>
              </a:buClr>
              <a:buSzPts val="1800"/>
              <a:buChar char="○"/>
              <a:defRPr sz="1800">
                <a:solidFill>
                  <a:srgbClr val="595959"/>
                </a:solidFill>
                <a:latin typeface="Arial"/>
                <a:ea typeface="Arial"/>
                <a:cs typeface="Arial"/>
                <a:sym typeface="Arial"/>
              </a:defRPr>
            </a:lvl2pPr>
            <a:lvl3pPr indent="-342900" lvl="2" marL="1371600" algn="l">
              <a:lnSpc>
                <a:spcPct val="90000"/>
              </a:lnSpc>
              <a:spcBef>
                <a:spcPts val="800"/>
              </a:spcBef>
              <a:spcAft>
                <a:spcPts val="0"/>
              </a:spcAft>
              <a:buClr>
                <a:srgbClr val="EDEDED"/>
              </a:buClr>
              <a:buSzPts val="1800"/>
              <a:buChar char="■"/>
              <a:defRPr sz="1800">
                <a:solidFill>
                  <a:srgbClr val="595959"/>
                </a:solidFill>
                <a:latin typeface="Arial"/>
                <a:ea typeface="Arial"/>
                <a:cs typeface="Arial"/>
                <a:sym typeface="Arial"/>
              </a:defRPr>
            </a:lvl3pPr>
            <a:lvl4pPr indent="-342900" lvl="3" marL="1828800" algn="l">
              <a:lnSpc>
                <a:spcPct val="90000"/>
              </a:lnSpc>
              <a:spcBef>
                <a:spcPts val="800"/>
              </a:spcBef>
              <a:spcAft>
                <a:spcPts val="0"/>
              </a:spcAft>
              <a:buClr>
                <a:srgbClr val="EDEDED"/>
              </a:buClr>
              <a:buSzPts val="1800"/>
              <a:buChar char="●"/>
              <a:defRPr sz="1800">
                <a:solidFill>
                  <a:srgbClr val="595959"/>
                </a:solidFill>
                <a:latin typeface="Arial"/>
                <a:ea typeface="Arial"/>
                <a:cs typeface="Arial"/>
                <a:sym typeface="Arial"/>
              </a:defRPr>
            </a:lvl4pPr>
            <a:lvl5pPr indent="-342900" lvl="4" marL="2286000" algn="l">
              <a:lnSpc>
                <a:spcPct val="90000"/>
              </a:lnSpc>
              <a:spcBef>
                <a:spcPts val="800"/>
              </a:spcBef>
              <a:spcAft>
                <a:spcPts val="0"/>
              </a:spcAft>
              <a:buClr>
                <a:srgbClr val="EDEDED"/>
              </a:buClr>
              <a:buSzPts val="1800"/>
              <a:buChar char="○"/>
              <a:defRPr sz="1800">
                <a:solidFill>
                  <a:srgbClr val="595959"/>
                </a:solidFill>
                <a:latin typeface="Arial"/>
                <a:ea typeface="Arial"/>
                <a:cs typeface="Arial"/>
                <a:sym typeface="Arial"/>
              </a:defRPr>
            </a:lvl5pPr>
            <a:lvl6pPr indent="-317500" lvl="5" marL="2743200" algn="l">
              <a:lnSpc>
                <a:spcPct val="90000"/>
              </a:lnSpc>
              <a:spcBef>
                <a:spcPts val="800"/>
              </a:spcBef>
              <a:spcAft>
                <a:spcPts val="0"/>
              </a:spcAft>
              <a:buClr>
                <a:srgbClr val="000000"/>
              </a:buClr>
              <a:buSzPts val="1400"/>
              <a:buChar char="•"/>
              <a:defRPr/>
            </a:lvl6pPr>
            <a:lvl7pPr indent="-317500" lvl="6" marL="3200400" algn="l">
              <a:lnSpc>
                <a:spcPct val="90000"/>
              </a:lnSpc>
              <a:spcBef>
                <a:spcPts val="800"/>
              </a:spcBef>
              <a:spcAft>
                <a:spcPts val="0"/>
              </a:spcAft>
              <a:buClr>
                <a:srgbClr val="000000"/>
              </a:buClr>
              <a:buSzPts val="1400"/>
              <a:buChar char="•"/>
              <a:defRPr/>
            </a:lvl7pPr>
            <a:lvl8pPr indent="-317500" lvl="7" marL="3657600" algn="l">
              <a:lnSpc>
                <a:spcPct val="90000"/>
              </a:lnSpc>
              <a:spcBef>
                <a:spcPts val="800"/>
              </a:spcBef>
              <a:spcAft>
                <a:spcPts val="0"/>
              </a:spcAft>
              <a:buClr>
                <a:srgbClr val="000000"/>
              </a:buClr>
              <a:buSzPts val="1400"/>
              <a:buChar char="•"/>
              <a:defRPr/>
            </a:lvl8pPr>
            <a:lvl9pPr indent="-317500" lvl="8" marL="4114800" algn="l">
              <a:lnSpc>
                <a:spcPct val="90000"/>
              </a:lnSpc>
              <a:spcBef>
                <a:spcPts val="800"/>
              </a:spcBef>
              <a:spcAft>
                <a:spcPts val="0"/>
              </a:spcAft>
              <a:buClr>
                <a:srgbClr val="000000"/>
              </a:buClr>
              <a:buSzPts val="1400"/>
              <a:buChar char="•"/>
              <a:defRPr/>
            </a:lvl9pPr>
          </a:lstStyle>
          <a:p/>
        </p:txBody>
      </p:sp>
      <p:sp>
        <p:nvSpPr>
          <p:cNvPr id="599" name="Google Shape;599;p159"/>
          <p:cNvSpPr txBox="1"/>
          <p:nvPr>
            <p:ph idx="12" type="sldNum"/>
          </p:nvPr>
        </p:nvSpPr>
        <p:spPr>
          <a:xfrm>
            <a:off x="8299544" y="4800488"/>
            <a:ext cx="215700" cy="207600"/>
          </a:xfrm>
          <a:prstGeom prst="rect">
            <a:avLst/>
          </a:prstGeom>
          <a:noFill/>
          <a:ln>
            <a:noFill/>
          </a:ln>
        </p:spPr>
        <p:txBody>
          <a:bodyPr anchorCtr="0" anchor="ctr" bIns="34250" lIns="34250" spcFirstLastPara="1" rIns="34250" wrap="square" tIns="34250">
            <a:normAutofit lnSpcReduction="10000"/>
          </a:bodyPr>
          <a:lstStyle>
            <a:lvl1pPr indent="0" lvl="0"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1pPr>
            <a:lvl2pPr indent="0" lvl="1"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2pPr>
            <a:lvl3pPr indent="0" lvl="2"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3pPr>
            <a:lvl4pPr indent="0" lvl="3"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4pPr>
            <a:lvl5pPr indent="0" lvl="4"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5pPr>
            <a:lvl6pPr indent="0" lvl="5"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6pPr>
            <a:lvl7pPr indent="0" lvl="6"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7pPr>
            <a:lvl8pPr indent="0" lvl="7"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8pPr>
            <a:lvl9pPr indent="0" lvl="8"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sz="900">
              <a:solidFill>
                <a:srgbClr val="888888"/>
              </a:solidFill>
              <a:latin typeface="Calibri"/>
              <a:ea typeface="Calibri"/>
              <a:cs typeface="Calibri"/>
              <a:sym typeface="Calibri"/>
            </a:endParaRPr>
          </a:p>
        </p:txBody>
      </p:sp>
    </p:spTree>
  </p:cSld>
  <p:clrMapOvr>
    <a:masterClrMapping/>
  </p:clrMapOvr>
</p:sldLayout>
</file>

<file path=ppt/slideLayouts/slideLayout1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Image 0">
  <p:cSld name="1_Image 0">
    <p:spTree>
      <p:nvGrpSpPr>
        <p:cNvPr id="600" name="Shape 600"/>
        <p:cNvGrpSpPr/>
        <p:nvPr/>
      </p:nvGrpSpPr>
      <p:grpSpPr>
        <a:xfrm>
          <a:off x="0" y="0"/>
          <a:ext cx="0" cy="0"/>
          <a:chOff x="0" y="0"/>
          <a:chExt cx="0" cy="0"/>
        </a:xfrm>
      </p:grpSpPr>
      <p:sp>
        <p:nvSpPr>
          <p:cNvPr id="601" name="Google Shape;601;p160"/>
          <p:cNvSpPr txBox="1"/>
          <p:nvPr>
            <p:ph idx="1" type="body"/>
          </p:nvPr>
        </p:nvSpPr>
        <p:spPr>
          <a:xfrm>
            <a:off x="462821" y="845818"/>
            <a:ext cx="8218500" cy="3622200"/>
          </a:xfrm>
          <a:prstGeom prst="rect">
            <a:avLst/>
          </a:prstGeom>
          <a:noFill/>
          <a:ln>
            <a:noFill/>
          </a:ln>
        </p:spPr>
        <p:txBody>
          <a:bodyPr anchorCtr="0" anchor="t" bIns="68550" lIns="68550" spcFirstLastPara="1" rIns="68550" wrap="square" tIns="68550">
            <a:normAutofit/>
          </a:bodyPr>
          <a:lstStyle>
            <a:lvl1pPr indent="-228600" lvl="0" marL="457200" algn="l">
              <a:lnSpc>
                <a:spcPct val="90000"/>
              </a:lnSpc>
              <a:spcBef>
                <a:spcPts val="900"/>
              </a:spcBef>
              <a:spcAft>
                <a:spcPts val="0"/>
              </a:spcAft>
              <a:buClr>
                <a:srgbClr val="414141"/>
              </a:buClr>
              <a:buSzPts val="2400"/>
              <a:buFont typeface="Arial"/>
              <a:buNone/>
              <a:defRPr sz="2400">
                <a:solidFill>
                  <a:srgbClr val="414141"/>
                </a:solidFill>
                <a:latin typeface="Arial"/>
                <a:ea typeface="Arial"/>
                <a:cs typeface="Arial"/>
                <a:sym typeface="Arial"/>
              </a:defRPr>
            </a:lvl1pPr>
            <a:lvl2pPr indent="-381000" lvl="1" marL="914400" algn="l">
              <a:lnSpc>
                <a:spcPct val="90000"/>
              </a:lnSpc>
              <a:spcBef>
                <a:spcPts val="900"/>
              </a:spcBef>
              <a:spcAft>
                <a:spcPts val="0"/>
              </a:spcAft>
              <a:buClr>
                <a:srgbClr val="414141"/>
              </a:buClr>
              <a:buSzPts val="2400"/>
              <a:buFont typeface="Arial"/>
              <a:buChar char="-"/>
              <a:defRPr sz="2400">
                <a:solidFill>
                  <a:srgbClr val="414141"/>
                </a:solidFill>
                <a:latin typeface="Arial"/>
                <a:ea typeface="Arial"/>
                <a:cs typeface="Arial"/>
                <a:sym typeface="Arial"/>
              </a:defRPr>
            </a:lvl2pPr>
            <a:lvl3pPr indent="-381000" lvl="2" marL="1371600" algn="l">
              <a:lnSpc>
                <a:spcPct val="90000"/>
              </a:lnSpc>
              <a:spcBef>
                <a:spcPts val="900"/>
              </a:spcBef>
              <a:spcAft>
                <a:spcPts val="0"/>
              </a:spcAft>
              <a:buClr>
                <a:srgbClr val="414141"/>
              </a:buClr>
              <a:buSzPts val="2400"/>
              <a:buFont typeface="Arial"/>
              <a:buChar char="▪"/>
              <a:defRPr sz="2400">
                <a:solidFill>
                  <a:srgbClr val="414141"/>
                </a:solidFill>
                <a:latin typeface="Arial"/>
                <a:ea typeface="Arial"/>
                <a:cs typeface="Arial"/>
                <a:sym typeface="Arial"/>
              </a:defRPr>
            </a:lvl3pPr>
            <a:lvl4pPr indent="-381000" lvl="3" marL="1828800" algn="l">
              <a:lnSpc>
                <a:spcPct val="90000"/>
              </a:lnSpc>
              <a:spcBef>
                <a:spcPts val="900"/>
              </a:spcBef>
              <a:spcAft>
                <a:spcPts val="0"/>
              </a:spcAft>
              <a:buClr>
                <a:srgbClr val="414141"/>
              </a:buClr>
              <a:buSzPts val="2400"/>
              <a:buFont typeface="Arial"/>
              <a:buChar char="◦"/>
              <a:defRPr sz="2400">
                <a:solidFill>
                  <a:srgbClr val="414141"/>
                </a:solidFill>
                <a:latin typeface="Arial"/>
                <a:ea typeface="Arial"/>
                <a:cs typeface="Arial"/>
                <a:sym typeface="Arial"/>
              </a:defRPr>
            </a:lvl4pPr>
            <a:lvl5pPr indent="-381000" lvl="4" marL="2286000" algn="l">
              <a:lnSpc>
                <a:spcPct val="90000"/>
              </a:lnSpc>
              <a:spcBef>
                <a:spcPts val="900"/>
              </a:spcBef>
              <a:spcAft>
                <a:spcPts val="0"/>
              </a:spcAft>
              <a:buClr>
                <a:srgbClr val="414141"/>
              </a:buClr>
              <a:buSzPts val="2400"/>
              <a:buFont typeface="Arial"/>
              <a:buChar char="◦"/>
              <a:defRPr sz="2400">
                <a:solidFill>
                  <a:srgbClr val="414141"/>
                </a:solidFill>
                <a:latin typeface="Arial"/>
                <a:ea typeface="Arial"/>
                <a:cs typeface="Arial"/>
                <a:sym typeface="Arial"/>
              </a:defRPr>
            </a:lvl5pPr>
            <a:lvl6pPr indent="-317500" lvl="5" marL="2743200" algn="l">
              <a:lnSpc>
                <a:spcPct val="90000"/>
              </a:lnSpc>
              <a:spcBef>
                <a:spcPts val="800"/>
              </a:spcBef>
              <a:spcAft>
                <a:spcPts val="0"/>
              </a:spcAft>
              <a:buClr>
                <a:srgbClr val="000000"/>
              </a:buClr>
              <a:buSzPts val="1400"/>
              <a:buChar char="•"/>
              <a:defRPr/>
            </a:lvl6pPr>
            <a:lvl7pPr indent="-317500" lvl="6" marL="3200400" algn="l">
              <a:lnSpc>
                <a:spcPct val="90000"/>
              </a:lnSpc>
              <a:spcBef>
                <a:spcPts val="800"/>
              </a:spcBef>
              <a:spcAft>
                <a:spcPts val="0"/>
              </a:spcAft>
              <a:buClr>
                <a:srgbClr val="000000"/>
              </a:buClr>
              <a:buSzPts val="1400"/>
              <a:buChar char="•"/>
              <a:defRPr/>
            </a:lvl7pPr>
            <a:lvl8pPr indent="-317500" lvl="7" marL="3657600" algn="l">
              <a:lnSpc>
                <a:spcPct val="90000"/>
              </a:lnSpc>
              <a:spcBef>
                <a:spcPts val="800"/>
              </a:spcBef>
              <a:spcAft>
                <a:spcPts val="0"/>
              </a:spcAft>
              <a:buClr>
                <a:srgbClr val="000000"/>
              </a:buClr>
              <a:buSzPts val="1400"/>
              <a:buChar char="•"/>
              <a:defRPr/>
            </a:lvl8pPr>
            <a:lvl9pPr indent="-317500" lvl="8" marL="4114800" algn="l">
              <a:lnSpc>
                <a:spcPct val="90000"/>
              </a:lnSpc>
              <a:spcBef>
                <a:spcPts val="800"/>
              </a:spcBef>
              <a:spcAft>
                <a:spcPts val="0"/>
              </a:spcAft>
              <a:buClr>
                <a:srgbClr val="000000"/>
              </a:buClr>
              <a:buSzPts val="1400"/>
              <a:buChar char="•"/>
              <a:defRPr/>
            </a:lvl9pPr>
          </a:lstStyle>
          <a:p/>
        </p:txBody>
      </p:sp>
      <p:sp>
        <p:nvSpPr>
          <p:cNvPr id="602" name="Google Shape;602;p160"/>
          <p:cNvSpPr txBox="1"/>
          <p:nvPr>
            <p:ph type="title"/>
          </p:nvPr>
        </p:nvSpPr>
        <p:spPr>
          <a:xfrm>
            <a:off x="462821" y="128495"/>
            <a:ext cx="8218500" cy="393900"/>
          </a:xfrm>
          <a:prstGeom prst="rect">
            <a:avLst/>
          </a:prstGeom>
          <a:noFill/>
          <a:ln>
            <a:noFill/>
          </a:ln>
        </p:spPr>
        <p:txBody>
          <a:bodyPr anchorCtr="0" anchor="t" bIns="68550" lIns="68550" spcFirstLastPara="1" rIns="68550" wrap="square" tIns="68550">
            <a:normAutofit/>
          </a:bodyPr>
          <a:lstStyle>
            <a:lvl1pPr lvl="0" algn="l">
              <a:lnSpc>
                <a:spcPct val="90000"/>
              </a:lnSpc>
              <a:spcBef>
                <a:spcPts val="0"/>
              </a:spcBef>
              <a:spcAft>
                <a:spcPts val="0"/>
              </a:spcAft>
              <a:buClr>
                <a:srgbClr val="000000"/>
              </a:buClr>
              <a:buSzPts val="3200"/>
              <a:buFont typeface="Arial"/>
              <a:buNone/>
              <a:defRPr sz="3200">
                <a:latin typeface="Arial"/>
                <a:ea typeface="Arial"/>
                <a:cs typeface="Arial"/>
                <a:sym typeface="Arial"/>
              </a:defRPr>
            </a:lvl1pPr>
            <a:lvl2pPr lvl="1" algn="l">
              <a:lnSpc>
                <a:spcPct val="90000"/>
              </a:lnSpc>
              <a:spcBef>
                <a:spcPts val="0"/>
              </a:spcBef>
              <a:spcAft>
                <a:spcPts val="0"/>
              </a:spcAft>
              <a:buClr>
                <a:srgbClr val="000000"/>
              </a:buClr>
              <a:buSzPts val="1400"/>
              <a:buNone/>
              <a:defRPr/>
            </a:lvl2pPr>
            <a:lvl3pPr lvl="2" algn="l">
              <a:lnSpc>
                <a:spcPct val="90000"/>
              </a:lnSpc>
              <a:spcBef>
                <a:spcPts val="0"/>
              </a:spcBef>
              <a:spcAft>
                <a:spcPts val="0"/>
              </a:spcAft>
              <a:buClr>
                <a:srgbClr val="000000"/>
              </a:buClr>
              <a:buSzPts val="1400"/>
              <a:buNone/>
              <a:defRPr/>
            </a:lvl3pPr>
            <a:lvl4pPr lvl="3" algn="l">
              <a:lnSpc>
                <a:spcPct val="90000"/>
              </a:lnSpc>
              <a:spcBef>
                <a:spcPts val="0"/>
              </a:spcBef>
              <a:spcAft>
                <a:spcPts val="0"/>
              </a:spcAft>
              <a:buClr>
                <a:srgbClr val="000000"/>
              </a:buClr>
              <a:buSzPts val="1400"/>
              <a:buNone/>
              <a:defRPr/>
            </a:lvl4pPr>
            <a:lvl5pPr lvl="4" algn="l">
              <a:lnSpc>
                <a:spcPct val="90000"/>
              </a:lnSpc>
              <a:spcBef>
                <a:spcPts val="0"/>
              </a:spcBef>
              <a:spcAft>
                <a:spcPts val="0"/>
              </a:spcAft>
              <a:buClr>
                <a:srgbClr val="000000"/>
              </a:buClr>
              <a:buSzPts val="1400"/>
              <a:buNone/>
              <a:defRPr/>
            </a:lvl5pPr>
            <a:lvl6pPr lvl="5" algn="l">
              <a:lnSpc>
                <a:spcPct val="90000"/>
              </a:lnSpc>
              <a:spcBef>
                <a:spcPts val="0"/>
              </a:spcBef>
              <a:spcAft>
                <a:spcPts val="0"/>
              </a:spcAft>
              <a:buClr>
                <a:srgbClr val="000000"/>
              </a:buClr>
              <a:buSzPts val="1400"/>
              <a:buNone/>
              <a:defRPr/>
            </a:lvl6pPr>
            <a:lvl7pPr lvl="6" algn="l">
              <a:lnSpc>
                <a:spcPct val="90000"/>
              </a:lnSpc>
              <a:spcBef>
                <a:spcPts val="0"/>
              </a:spcBef>
              <a:spcAft>
                <a:spcPts val="0"/>
              </a:spcAft>
              <a:buClr>
                <a:srgbClr val="000000"/>
              </a:buClr>
              <a:buSzPts val="1400"/>
              <a:buNone/>
              <a:defRPr/>
            </a:lvl7pPr>
            <a:lvl8pPr lvl="7" algn="l">
              <a:lnSpc>
                <a:spcPct val="90000"/>
              </a:lnSpc>
              <a:spcBef>
                <a:spcPts val="0"/>
              </a:spcBef>
              <a:spcAft>
                <a:spcPts val="0"/>
              </a:spcAft>
              <a:buClr>
                <a:srgbClr val="000000"/>
              </a:buClr>
              <a:buSzPts val="1400"/>
              <a:buNone/>
              <a:defRPr/>
            </a:lvl8pPr>
            <a:lvl9pPr lvl="8" algn="l">
              <a:lnSpc>
                <a:spcPct val="90000"/>
              </a:lnSpc>
              <a:spcBef>
                <a:spcPts val="0"/>
              </a:spcBef>
              <a:spcAft>
                <a:spcPts val="0"/>
              </a:spcAft>
              <a:buClr>
                <a:srgbClr val="000000"/>
              </a:buClr>
              <a:buSzPts val="1400"/>
              <a:buNone/>
              <a:defRPr/>
            </a:lvl9pPr>
          </a:lstStyle>
          <a:p/>
        </p:txBody>
      </p:sp>
      <p:sp>
        <p:nvSpPr>
          <p:cNvPr id="603" name="Google Shape;603;p160"/>
          <p:cNvSpPr txBox="1"/>
          <p:nvPr>
            <p:ph idx="12" type="sldNum"/>
          </p:nvPr>
        </p:nvSpPr>
        <p:spPr>
          <a:xfrm>
            <a:off x="4451879" y="4852702"/>
            <a:ext cx="230400" cy="236700"/>
          </a:xfrm>
          <a:prstGeom prst="rect">
            <a:avLst/>
          </a:prstGeom>
          <a:noFill/>
          <a:ln>
            <a:noFill/>
          </a:ln>
        </p:spPr>
        <p:txBody>
          <a:bodyPr anchorCtr="0" anchor="ctr" bIns="25700" lIns="25700" spcFirstLastPara="1" rIns="25700" wrap="square" tIns="25700">
            <a:spAutoFit/>
          </a:bodyPr>
          <a:lstStyle>
            <a:lvl1pPr indent="0" lvl="0" marL="0" marR="0" algn="ctr">
              <a:lnSpc>
                <a:spcPct val="100000"/>
              </a:lnSpc>
              <a:spcBef>
                <a:spcPts val="0"/>
              </a:spcBef>
              <a:spcAft>
                <a:spcPts val="0"/>
              </a:spcAft>
              <a:buClr>
                <a:srgbClr val="0D0D0D"/>
              </a:buClr>
              <a:buSzPts val="1200"/>
              <a:buFont typeface="Arial"/>
              <a:buNone/>
              <a:defRPr b="0" i="0" sz="1200" u="none" cap="none" strike="noStrike">
                <a:solidFill>
                  <a:srgbClr val="0D0D0D"/>
                </a:solidFill>
                <a:latin typeface="Arial"/>
                <a:ea typeface="Arial"/>
                <a:cs typeface="Arial"/>
                <a:sym typeface="Arial"/>
              </a:defRPr>
            </a:lvl1pPr>
            <a:lvl2pPr indent="0" lvl="1" marL="0" marR="0" algn="ctr">
              <a:lnSpc>
                <a:spcPct val="100000"/>
              </a:lnSpc>
              <a:spcBef>
                <a:spcPts val="0"/>
              </a:spcBef>
              <a:spcAft>
                <a:spcPts val="0"/>
              </a:spcAft>
              <a:buClr>
                <a:srgbClr val="0D0D0D"/>
              </a:buClr>
              <a:buSzPts val="1200"/>
              <a:buFont typeface="Arial"/>
              <a:buNone/>
              <a:defRPr b="0" i="0" sz="1200" u="none" cap="none" strike="noStrike">
                <a:solidFill>
                  <a:srgbClr val="0D0D0D"/>
                </a:solidFill>
                <a:latin typeface="Arial"/>
                <a:ea typeface="Arial"/>
                <a:cs typeface="Arial"/>
                <a:sym typeface="Arial"/>
              </a:defRPr>
            </a:lvl2pPr>
            <a:lvl3pPr indent="0" lvl="2" marL="0" marR="0" algn="ctr">
              <a:lnSpc>
                <a:spcPct val="100000"/>
              </a:lnSpc>
              <a:spcBef>
                <a:spcPts val="0"/>
              </a:spcBef>
              <a:spcAft>
                <a:spcPts val="0"/>
              </a:spcAft>
              <a:buClr>
                <a:srgbClr val="0D0D0D"/>
              </a:buClr>
              <a:buSzPts val="1200"/>
              <a:buFont typeface="Arial"/>
              <a:buNone/>
              <a:defRPr b="0" i="0" sz="1200" u="none" cap="none" strike="noStrike">
                <a:solidFill>
                  <a:srgbClr val="0D0D0D"/>
                </a:solidFill>
                <a:latin typeface="Arial"/>
                <a:ea typeface="Arial"/>
                <a:cs typeface="Arial"/>
                <a:sym typeface="Arial"/>
              </a:defRPr>
            </a:lvl3pPr>
            <a:lvl4pPr indent="0" lvl="3" marL="0" marR="0" algn="ctr">
              <a:lnSpc>
                <a:spcPct val="100000"/>
              </a:lnSpc>
              <a:spcBef>
                <a:spcPts val="0"/>
              </a:spcBef>
              <a:spcAft>
                <a:spcPts val="0"/>
              </a:spcAft>
              <a:buClr>
                <a:srgbClr val="0D0D0D"/>
              </a:buClr>
              <a:buSzPts val="1200"/>
              <a:buFont typeface="Arial"/>
              <a:buNone/>
              <a:defRPr b="0" i="0" sz="1200" u="none" cap="none" strike="noStrike">
                <a:solidFill>
                  <a:srgbClr val="0D0D0D"/>
                </a:solidFill>
                <a:latin typeface="Arial"/>
                <a:ea typeface="Arial"/>
                <a:cs typeface="Arial"/>
                <a:sym typeface="Arial"/>
              </a:defRPr>
            </a:lvl4pPr>
            <a:lvl5pPr indent="0" lvl="4" marL="0" marR="0" algn="ctr">
              <a:lnSpc>
                <a:spcPct val="100000"/>
              </a:lnSpc>
              <a:spcBef>
                <a:spcPts val="0"/>
              </a:spcBef>
              <a:spcAft>
                <a:spcPts val="0"/>
              </a:spcAft>
              <a:buClr>
                <a:srgbClr val="0D0D0D"/>
              </a:buClr>
              <a:buSzPts val="1200"/>
              <a:buFont typeface="Arial"/>
              <a:buNone/>
              <a:defRPr b="0" i="0" sz="1200" u="none" cap="none" strike="noStrike">
                <a:solidFill>
                  <a:srgbClr val="0D0D0D"/>
                </a:solidFill>
                <a:latin typeface="Arial"/>
                <a:ea typeface="Arial"/>
                <a:cs typeface="Arial"/>
                <a:sym typeface="Arial"/>
              </a:defRPr>
            </a:lvl5pPr>
            <a:lvl6pPr indent="0" lvl="5" marL="0" marR="0" algn="ctr">
              <a:lnSpc>
                <a:spcPct val="100000"/>
              </a:lnSpc>
              <a:spcBef>
                <a:spcPts val="0"/>
              </a:spcBef>
              <a:spcAft>
                <a:spcPts val="0"/>
              </a:spcAft>
              <a:buClr>
                <a:srgbClr val="0D0D0D"/>
              </a:buClr>
              <a:buSzPts val="1200"/>
              <a:buFont typeface="Arial"/>
              <a:buNone/>
              <a:defRPr b="0" i="0" sz="1200" u="none" cap="none" strike="noStrike">
                <a:solidFill>
                  <a:srgbClr val="0D0D0D"/>
                </a:solidFill>
                <a:latin typeface="Arial"/>
                <a:ea typeface="Arial"/>
                <a:cs typeface="Arial"/>
                <a:sym typeface="Arial"/>
              </a:defRPr>
            </a:lvl6pPr>
            <a:lvl7pPr indent="0" lvl="6" marL="0" marR="0" algn="ctr">
              <a:lnSpc>
                <a:spcPct val="100000"/>
              </a:lnSpc>
              <a:spcBef>
                <a:spcPts val="0"/>
              </a:spcBef>
              <a:spcAft>
                <a:spcPts val="0"/>
              </a:spcAft>
              <a:buClr>
                <a:srgbClr val="0D0D0D"/>
              </a:buClr>
              <a:buSzPts val="1200"/>
              <a:buFont typeface="Arial"/>
              <a:buNone/>
              <a:defRPr b="0" i="0" sz="1200" u="none" cap="none" strike="noStrike">
                <a:solidFill>
                  <a:srgbClr val="0D0D0D"/>
                </a:solidFill>
                <a:latin typeface="Arial"/>
                <a:ea typeface="Arial"/>
                <a:cs typeface="Arial"/>
                <a:sym typeface="Arial"/>
              </a:defRPr>
            </a:lvl7pPr>
            <a:lvl8pPr indent="0" lvl="7" marL="0" marR="0" algn="ctr">
              <a:lnSpc>
                <a:spcPct val="100000"/>
              </a:lnSpc>
              <a:spcBef>
                <a:spcPts val="0"/>
              </a:spcBef>
              <a:spcAft>
                <a:spcPts val="0"/>
              </a:spcAft>
              <a:buClr>
                <a:srgbClr val="0D0D0D"/>
              </a:buClr>
              <a:buSzPts val="1200"/>
              <a:buFont typeface="Arial"/>
              <a:buNone/>
              <a:defRPr b="0" i="0" sz="1200" u="none" cap="none" strike="noStrike">
                <a:solidFill>
                  <a:srgbClr val="0D0D0D"/>
                </a:solidFill>
                <a:latin typeface="Arial"/>
                <a:ea typeface="Arial"/>
                <a:cs typeface="Arial"/>
                <a:sym typeface="Arial"/>
              </a:defRPr>
            </a:lvl8pPr>
            <a:lvl9pPr indent="0" lvl="8" marL="0" marR="0" algn="ctr">
              <a:lnSpc>
                <a:spcPct val="100000"/>
              </a:lnSpc>
              <a:spcBef>
                <a:spcPts val="0"/>
              </a:spcBef>
              <a:spcAft>
                <a:spcPts val="0"/>
              </a:spcAft>
              <a:buClr>
                <a:srgbClr val="0D0D0D"/>
              </a:buClr>
              <a:buSzPts val="1200"/>
              <a:buFont typeface="Arial"/>
              <a:buNone/>
              <a:defRPr b="0" i="0" sz="1200" u="none" cap="none" strike="noStrike">
                <a:solidFill>
                  <a:srgbClr val="0D0D0D"/>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sz="900">
              <a:solidFill>
                <a:srgbClr val="888888"/>
              </a:solidFill>
              <a:latin typeface="Calibri"/>
              <a:ea typeface="Calibri"/>
              <a:cs typeface="Calibri"/>
              <a:sym typeface="Calibri"/>
            </a:endParaRPr>
          </a:p>
        </p:txBody>
      </p:sp>
    </p:spTree>
  </p:cSld>
  <p:clrMapOvr>
    <a:masterClrMapping/>
  </p:clrMapOvr>
</p:sldLayout>
</file>

<file path=ppt/slideLayouts/slideLayout1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and Content">
  <p:cSld name="1_Title and Content">
    <p:spTree>
      <p:nvGrpSpPr>
        <p:cNvPr id="604" name="Shape 604"/>
        <p:cNvGrpSpPr/>
        <p:nvPr/>
      </p:nvGrpSpPr>
      <p:grpSpPr>
        <a:xfrm>
          <a:off x="0" y="0"/>
          <a:ext cx="0" cy="0"/>
          <a:chOff x="0" y="0"/>
          <a:chExt cx="0" cy="0"/>
        </a:xfrm>
      </p:grpSpPr>
      <p:sp>
        <p:nvSpPr>
          <p:cNvPr id="605" name="Google Shape;605;p161"/>
          <p:cNvSpPr txBox="1"/>
          <p:nvPr>
            <p:ph idx="12" type="sldNum"/>
          </p:nvPr>
        </p:nvSpPr>
        <p:spPr>
          <a:xfrm>
            <a:off x="4419600" y="4629150"/>
            <a:ext cx="2133600" cy="207900"/>
          </a:xfrm>
          <a:prstGeom prst="rect">
            <a:avLst/>
          </a:prstGeom>
          <a:noFill/>
          <a:ln>
            <a:noFill/>
          </a:ln>
        </p:spPr>
        <p:txBody>
          <a:bodyPr anchorCtr="0" anchor="ctr" bIns="34275" lIns="34275" spcFirstLastPara="1" rIns="34275" wrap="square" tIns="34275">
            <a:spAutoFit/>
          </a:bodyPr>
          <a:lstStyle>
            <a:lvl1pPr indent="0" lvl="0"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2">
    <p:spTree>
      <p:nvGrpSpPr>
        <p:cNvPr id="606" name="Shape 606"/>
        <p:cNvGrpSpPr/>
        <p:nvPr/>
      </p:nvGrpSpPr>
      <p:grpSpPr>
        <a:xfrm>
          <a:off x="0" y="0"/>
          <a:ext cx="0" cy="0"/>
          <a:chOff x="0" y="0"/>
          <a:chExt cx="0" cy="0"/>
        </a:xfrm>
      </p:grpSpPr>
      <p:sp>
        <p:nvSpPr>
          <p:cNvPr id="607" name="Google Shape;607;p162"/>
          <p:cNvSpPr txBox="1"/>
          <p:nvPr>
            <p:ph type="title"/>
          </p:nvPr>
        </p:nvSpPr>
        <p:spPr>
          <a:xfrm>
            <a:off x="628650" y="273844"/>
            <a:ext cx="7886700" cy="994200"/>
          </a:xfrm>
          <a:prstGeom prst="rect">
            <a:avLst/>
          </a:prstGeom>
          <a:noFill/>
          <a:ln>
            <a:noFill/>
          </a:ln>
        </p:spPr>
        <p:txBody>
          <a:bodyPr anchorCtr="0" anchor="ctr" bIns="34275" lIns="34275" spcFirstLastPara="1" rIns="34275" wrap="square" tIns="34275">
            <a:normAutofit/>
          </a:bodyPr>
          <a:lstStyle>
            <a:lvl1pPr lvl="0" algn="l">
              <a:lnSpc>
                <a:spcPct val="90000"/>
              </a:lnSpc>
              <a:spcBef>
                <a:spcPts val="0"/>
              </a:spcBef>
              <a:spcAft>
                <a:spcPts val="0"/>
              </a:spcAft>
              <a:buClr>
                <a:srgbClr val="000000"/>
              </a:buClr>
              <a:buSzPts val="1400"/>
              <a:buNone/>
              <a:defRPr/>
            </a:lvl1pPr>
            <a:lvl2pPr lvl="1" algn="l">
              <a:lnSpc>
                <a:spcPct val="90000"/>
              </a:lnSpc>
              <a:spcBef>
                <a:spcPts val="0"/>
              </a:spcBef>
              <a:spcAft>
                <a:spcPts val="0"/>
              </a:spcAft>
              <a:buClr>
                <a:srgbClr val="000000"/>
              </a:buClr>
              <a:buSzPts val="1400"/>
              <a:buNone/>
              <a:defRPr/>
            </a:lvl2pPr>
            <a:lvl3pPr lvl="2" algn="l">
              <a:lnSpc>
                <a:spcPct val="90000"/>
              </a:lnSpc>
              <a:spcBef>
                <a:spcPts val="0"/>
              </a:spcBef>
              <a:spcAft>
                <a:spcPts val="0"/>
              </a:spcAft>
              <a:buClr>
                <a:srgbClr val="000000"/>
              </a:buClr>
              <a:buSzPts val="1400"/>
              <a:buNone/>
              <a:defRPr/>
            </a:lvl3pPr>
            <a:lvl4pPr lvl="3" algn="l">
              <a:lnSpc>
                <a:spcPct val="90000"/>
              </a:lnSpc>
              <a:spcBef>
                <a:spcPts val="0"/>
              </a:spcBef>
              <a:spcAft>
                <a:spcPts val="0"/>
              </a:spcAft>
              <a:buClr>
                <a:srgbClr val="000000"/>
              </a:buClr>
              <a:buSzPts val="1400"/>
              <a:buNone/>
              <a:defRPr/>
            </a:lvl4pPr>
            <a:lvl5pPr lvl="4" algn="l">
              <a:lnSpc>
                <a:spcPct val="90000"/>
              </a:lnSpc>
              <a:spcBef>
                <a:spcPts val="0"/>
              </a:spcBef>
              <a:spcAft>
                <a:spcPts val="0"/>
              </a:spcAft>
              <a:buClr>
                <a:srgbClr val="000000"/>
              </a:buClr>
              <a:buSzPts val="1400"/>
              <a:buNone/>
              <a:defRPr/>
            </a:lvl5pPr>
            <a:lvl6pPr lvl="5" algn="l">
              <a:lnSpc>
                <a:spcPct val="90000"/>
              </a:lnSpc>
              <a:spcBef>
                <a:spcPts val="0"/>
              </a:spcBef>
              <a:spcAft>
                <a:spcPts val="0"/>
              </a:spcAft>
              <a:buClr>
                <a:srgbClr val="000000"/>
              </a:buClr>
              <a:buSzPts val="1400"/>
              <a:buNone/>
              <a:defRPr/>
            </a:lvl6pPr>
            <a:lvl7pPr lvl="6" algn="l">
              <a:lnSpc>
                <a:spcPct val="90000"/>
              </a:lnSpc>
              <a:spcBef>
                <a:spcPts val="0"/>
              </a:spcBef>
              <a:spcAft>
                <a:spcPts val="0"/>
              </a:spcAft>
              <a:buClr>
                <a:srgbClr val="000000"/>
              </a:buClr>
              <a:buSzPts val="1400"/>
              <a:buNone/>
              <a:defRPr/>
            </a:lvl7pPr>
            <a:lvl8pPr lvl="7" algn="l">
              <a:lnSpc>
                <a:spcPct val="90000"/>
              </a:lnSpc>
              <a:spcBef>
                <a:spcPts val="0"/>
              </a:spcBef>
              <a:spcAft>
                <a:spcPts val="0"/>
              </a:spcAft>
              <a:buClr>
                <a:srgbClr val="000000"/>
              </a:buClr>
              <a:buSzPts val="1400"/>
              <a:buNone/>
              <a:defRPr/>
            </a:lvl8pPr>
            <a:lvl9pPr lvl="8" algn="l">
              <a:lnSpc>
                <a:spcPct val="90000"/>
              </a:lnSpc>
              <a:spcBef>
                <a:spcPts val="0"/>
              </a:spcBef>
              <a:spcAft>
                <a:spcPts val="0"/>
              </a:spcAft>
              <a:buClr>
                <a:srgbClr val="000000"/>
              </a:buClr>
              <a:buSzPts val="1400"/>
              <a:buNone/>
              <a:defRPr/>
            </a:lvl9pPr>
          </a:lstStyle>
          <a:p/>
        </p:txBody>
      </p:sp>
      <p:sp>
        <p:nvSpPr>
          <p:cNvPr id="608" name="Google Shape;608;p162"/>
          <p:cNvSpPr txBox="1"/>
          <p:nvPr>
            <p:ph idx="1" type="body"/>
          </p:nvPr>
        </p:nvSpPr>
        <p:spPr>
          <a:xfrm>
            <a:off x="628650" y="1369219"/>
            <a:ext cx="7886700" cy="3263400"/>
          </a:xfrm>
          <a:prstGeom prst="rect">
            <a:avLst/>
          </a:prstGeom>
          <a:noFill/>
          <a:ln>
            <a:noFill/>
          </a:ln>
        </p:spPr>
        <p:txBody>
          <a:bodyPr anchorCtr="0" anchor="t" bIns="34275" lIns="34275" spcFirstLastPara="1" rIns="34275" wrap="square" tIns="34275">
            <a:normAutofit/>
          </a:bodyPr>
          <a:lstStyle>
            <a:lvl1pPr indent="-317500" lvl="0" marL="457200" algn="l">
              <a:lnSpc>
                <a:spcPct val="90000"/>
              </a:lnSpc>
              <a:spcBef>
                <a:spcPts val="800"/>
              </a:spcBef>
              <a:spcAft>
                <a:spcPts val="0"/>
              </a:spcAft>
              <a:buClr>
                <a:srgbClr val="000000"/>
              </a:buClr>
              <a:buSzPts val="1400"/>
              <a:buChar char="•"/>
              <a:defRPr/>
            </a:lvl1pPr>
            <a:lvl2pPr indent="-317500" lvl="1" marL="914400" algn="l">
              <a:lnSpc>
                <a:spcPct val="90000"/>
              </a:lnSpc>
              <a:spcBef>
                <a:spcPts val="800"/>
              </a:spcBef>
              <a:spcAft>
                <a:spcPts val="0"/>
              </a:spcAft>
              <a:buClr>
                <a:srgbClr val="000000"/>
              </a:buClr>
              <a:buSzPts val="1400"/>
              <a:buChar char="•"/>
              <a:defRPr/>
            </a:lvl2pPr>
            <a:lvl3pPr indent="-317500" lvl="2" marL="1371600" algn="l">
              <a:lnSpc>
                <a:spcPct val="90000"/>
              </a:lnSpc>
              <a:spcBef>
                <a:spcPts val="800"/>
              </a:spcBef>
              <a:spcAft>
                <a:spcPts val="0"/>
              </a:spcAft>
              <a:buClr>
                <a:srgbClr val="000000"/>
              </a:buClr>
              <a:buSzPts val="1400"/>
              <a:buChar char="•"/>
              <a:defRPr/>
            </a:lvl3pPr>
            <a:lvl4pPr indent="-317500" lvl="3" marL="1828800" algn="l">
              <a:lnSpc>
                <a:spcPct val="90000"/>
              </a:lnSpc>
              <a:spcBef>
                <a:spcPts val="800"/>
              </a:spcBef>
              <a:spcAft>
                <a:spcPts val="0"/>
              </a:spcAft>
              <a:buClr>
                <a:srgbClr val="000000"/>
              </a:buClr>
              <a:buSzPts val="1400"/>
              <a:buChar char="•"/>
              <a:defRPr/>
            </a:lvl4pPr>
            <a:lvl5pPr indent="-317500" lvl="4" marL="2286000" algn="l">
              <a:lnSpc>
                <a:spcPct val="90000"/>
              </a:lnSpc>
              <a:spcBef>
                <a:spcPts val="800"/>
              </a:spcBef>
              <a:spcAft>
                <a:spcPts val="0"/>
              </a:spcAft>
              <a:buClr>
                <a:srgbClr val="000000"/>
              </a:buClr>
              <a:buSzPts val="1400"/>
              <a:buChar char="•"/>
              <a:defRPr/>
            </a:lvl5pPr>
            <a:lvl6pPr indent="-317500" lvl="5" marL="2743200" algn="l">
              <a:lnSpc>
                <a:spcPct val="90000"/>
              </a:lnSpc>
              <a:spcBef>
                <a:spcPts val="800"/>
              </a:spcBef>
              <a:spcAft>
                <a:spcPts val="0"/>
              </a:spcAft>
              <a:buClr>
                <a:srgbClr val="000000"/>
              </a:buClr>
              <a:buSzPts val="1400"/>
              <a:buChar char="•"/>
              <a:defRPr/>
            </a:lvl6pPr>
            <a:lvl7pPr indent="-317500" lvl="6" marL="3200400" algn="l">
              <a:lnSpc>
                <a:spcPct val="90000"/>
              </a:lnSpc>
              <a:spcBef>
                <a:spcPts val="800"/>
              </a:spcBef>
              <a:spcAft>
                <a:spcPts val="0"/>
              </a:spcAft>
              <a:buClr>
                <a:srgbClr val="000000"/>
              </a:buClr>
              <a:buSzPts val="1400"/>
              <a:buChar char="•"/>
              <a:defRPr/>
            </a:lvl7pPr>
            <a:lvl8pPr indent="-317500" lvl="7" marL="3657600" algn="l">
              <a:lnSpc>
                <a:spcPct val="90000"/>
              </a:lnSpc>
              <a:spcBef>
                <a:spcPts val="800"/>
              </a:spcBef>
              <a:spcAft>
                <a:spcPts val="0"/>
              </a:spcAft>
              <a:buClr>
                <a:srgbClr val="000000"/>
              </a:buClr>
              <a:buSzPts val="1400"/>
              <a:buChar char="•"/>
              <a:defRPr/>
            </a:lvl8pPr>
            <a:lvl9pPr indent="-317500" lvl="8" marL="4114800" algn="l">
              <a:lnSpc>
                <a:spcPct val="90000"/>
              </a:lnSpc>
              <a:spcBef>
                <a:spcPts val="800"/>
              </a:spcBef>
              <a:spcAft>
                <a:spcPts val="0"/>
              </a:spcAft>
              <a:buClr>
                <a:srgbClr val="000000"/>
              </a:buClr>
              <a:buSzPts val="1400"/>
              <a:buChar char="•"/>
              <a:defRPr/>
            </a:lvl9pPr>
          </a:lstStyle>
          <a:p/>
        </p:txBody>
      </p:sp>
      <p:sp>
        <p:nvSpPr>
          <p:cNvPr id="609" name="Google Shape;609;p162"/>
          <p:cNvSpPr txBox="1"/>
          <p:nvPr>
            <p:ph idx="12" type="sldNum"/>
          </p:nvPr>
        </p:nvSpPr>
        <p:spPr>
          <a:xfrm>
            <a:off x="8321382" y="4803219"/>
            <a:ext cx="194100" cy="207900"/>
          </a:xfrm>
          <a:prstGeom prst="rect">
            <a:avLst/>
          </a:prstGeom>
          <a:noFill/>
          <a:ln>
            <a:noFill/>
          </a:ln>
        </p:spPr>
        <p:txBody>
          <a:bodyPr anchorCtr="0" anchor="ctr" bIns="34275" lIns="34275" spcFirstLastPara="1" rIns="34275" wrap="square" tIns="34275">
            <a:spAutoFit/>
          </a:bodyPr>
          <a:lstStyle>
            <a:lvl1pPr indent="0" lvl="0"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_OBJECTS" type="twoObj">
  <p:cSld name="TWO_OBJECTS">
    <p:spTree>
      <p:nvGrpSpPr>
        <p:cNvPr id="610" name="Shape 610"/>
        <p:cNvGrpSpPr/>
        <p:nvPr/>
      </p:nvGrpSpPr>
      <p:grpSpPr>
        <a:xfrm>
          <a:off x="0" y="0"/>
          <a:ext cx="0" cy="0"/>
          <a:chOff x="0" y="0"/>
          <a:chExt cx="0" cy="0"/>
        </a:xfrm>
      </p:grpSpPr>
      <p:sp>
        <p:nvSpPr>
          <p:cNvPr id="611" name="Google Shape;611;p163"/>
          <p:cNvSpPr txBox="1"/>
          <p:nvPr>
            <p:ph type="title"/>
          </p:nvPr>
        </p:nvSpPr>
        <p:spPr>
          <a:xfrm>
            <a:off x="857250" y="0"/>
            <a:ext cx="7543800" cy="653100"/>
          </a:xfrm>
          <a:prstGeom prst="rect">
            <a:avLst/>
          </a:prstGeom>
          <a:noFill/>
          <a:ln>
            <a:noFill/>
          </a:ln>
        </p:spPr>
        <p:txBody>
          <a:bodyPr anchorCtr="0" anchor="b" bIns="34250" lIns="34250" spcFirstLastPara="1" rIns="34250" wrap="square" tIns="34250">
            <a:normAutofit/>
          </a:bodyPr>
          <a:lstStyle>
            <a:lvl1pPr lvl="0" algn="l">
              <a:lnSpc>
                <a:spcPct val="85000"/>
              </a:lnSpc>
              <a:spcBef>
                <a:spcPts val="0"/>
              </a:spcBef>
              <a:spcAft>
                <a:spcPts val="0"/>
              </a:spcAft>
              <a:buClr>
                <a:srgbClr val="FFFFFF"/>
              </a:buClr>
              <a:buSzPts val="2800"/>
              <a:buFont typeface="Arial"/>
              <a:buNone/>
              <a:defRPr sz="2800">
                <a:solidFill>
                  <a:srgbClr val="FFFFFF"/>
                </a:solidFill>
                <a:latin typeface="Arial"/>
                <a:ea typeface="Arial"/>
                <a:cs typeface="Arial"/>
                <a:sym typeface="Arial"/>
              </a:defRPr>
            </a:lvl1pPr>
            <a:lvl2pPr lvl="1" algn="l">
              <a:lnSpc>
                <a:spcPct val="90000"/>
              </a:lnSpc>
              <a:spcBef>
                <a:spcPts val="0"/>
              </a:spcBef>
              <a:spcAft>
                <a:spcPts val="0"/>
              </a:spcAft>
              <a:buClr>
                <a:srgbClr val="000000"/>
              </a:buClr>
              <a:buSzPts val="1400"/>
              <a:buNone/>
              <a:defRPr/>
            </a:lvl2pPr>
            <a:lvl3pPr lvl="2" algn="l">
              <a:lnSpc>
                <a:spcPct val="90000"/>
              </a:lnSpc>
              <a:spcBef>
                <a:spcPts val="0"/>
              </a:spcBef>
              <a:spcAft>
                <a:spcPts val="0"/>
              </a:spcAft>
              <a:buClr>
                <a:srgbClr val="000000"/>
              </a:buClr>
              <a:buSzPts val="1400"/>
              <a:buNone/>
              <a:defRPr/>
            </a:lvl3pPr>
            <a:lvl4pPr lvl="3" algn="l">
              <a:lnSpc>
                <a:spcPct val="90000"/>
              </a:lnSpc>
              <a:spcBef>
                <a:spcPts val="0"/>
              </a:spcBef>
              <a:spcAft>
                <a:spcPts val="0"/>
              </a:spcAft>
              <a:buClr>
                <a:srgbClr val="000000"/>
              </a:buClr>
              <a:buSzPts val="1400"/>
              <a:buNone/>
              <a:defRPr/>
            </a:lvl4pPr>
            <a:lvl5pPr lvl="4" algn="l">
              <a:lnSpc>
                <a:spcPct val="90000"/>
              </a:lnSpc>
              <a:spcBef>
                <a:spcPts val="0"/>
              </a:spcBef>
              <a:spcAft>
                <a:spcPts val="0"/>
              </a:spcAft>
              <a:buClr>
                <a:srgbClr val="000000"/>
              </a:buClr>
              <a:buSzPts val="1400"/>
              <a:buNone/>
              <a:defRPr/>
            </a:lvl5pPr>
            <a:lvl6pPr lvl="5" algn="l">
              <a:lnSpc>
                <a:spcPct val="90000"/>
              </a:lnSpc>
              <a:spcBef>
                <a:spcPts val="0"/>
              </a:spcBef>
              <a:spcAft>
                <a:spcPts val="0"/>
              </a:spcAft>
              <a:buClr>
                <a:srgbClr val="000000"/>
              </a:buClr>
              <a:buSzPts val="1400"/>
              <a:buNone/>
              <a:defRPr/>
            </a:lvl6pPr>
            <a:lvl7pPr lvl="6" algn="l">
              <a:lnSpc>
                <a:spcPct val="90000"/>
              </a:lnSpc>
              <a:spcBef>
                <a:spcPts val="0"/>
              </a:spcBef>
              <a:spcAft>
                <a:spcPts val="0"/>
              </a:spcAft>
              <a:buClr>
                <a:srgbClr val="000000"/>
              </a:buClr>
              <a:buSzPts val="1400"/>
              <a:buNone/>
              <a:defRPr/>
            </a:lvl7pPr>
            <a:lvl8pPr lvl="7" algn="l">
              <a:lnSpc>
                <a:spcPct val="90000"/>
              </a:lnSpc>
              <a:spcBef>
                <a:spcPts val="0"/>
              </a:spcBef>
              <a:spcAft>
                <a:spcPts val="0"/>
              </a:spcAft>
              <a:buClr>
                <a:srgbClr val="000000"/>
              </a:buClr>
              <a:buSzPts val="1400"/>
              <a:buNone/>
              <a:defRPr/>
            </a:lvl8pPr>
            <a:lvl9pPr lvl="8" algn="l">
              <a:lnSpc>
                <a:spcPct val="90000"/>
              </a:lnSpc>
              <a:spcBef>
                <a:spcPts val="0"/>
              </a:spcBef>
              <a:spcAft>
                <a:spcPts val="0"/>
              </a:spcAft>
              <a:buClr>
                <a:srgbClr val="000000"/>
              </a:buClr>
              <a:buSzPts val="1400"/>
              <a:buNone/>
              <a:defRPr/>
            </a:lvl9pPr>
          </a:lstStyle>
          <a:p/>
        </p:txBody>
      </p:sp>
      <p:sp>
        <p:nvSpPr>
          <p:cNvPr id="612" name="Google Shape;612;p163"/>
          <p:cNvSpPr txBox="1"/>
          <p:nvPr>
            <p:ph idx="1" type="body"/>
          </p:nvPr>
        </p:nvSpPr>
        <p:spPr>
          <a:xfrm>
            <a:off x="628650" y="745763"/>
            <a:ext cx="3886200" cy="326340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900"/>
              </a:spcBef>
              <a:spcAft>
                <a:spcPts val="0"/>
              </a:spcAft>
              <a:buClr>
                <a:srgbClr val="595959"/>
              </a:buClr>
              <a:buSzPts val="1800"/>
              <a:buChar char=" "/>
              <a:defRPr sz="1800">
                <a:solidFill>
                  <a:srgbClr val="595959"/>
                </a:solidFill>
                <a:latin typeface="Arial"/>
                <a:ea typeface="Arial"/>
                <a:cs typeface="Arial"/>
                <a:sym typeface="Arial"/>
              </a:defRPr>
            </a:lvl1pPr>
            <a:lvl2pPr indent="-342900" lvl="1" marL="914400" algn="l">
              <a:lnSpc>
                <a:spcPct val="90000"/>
              </a:lnSpc>
              <a:spcBef>
                <a:spcPts val="900"/>
              </a:spcBef>
              <a:spcAft>
                <a:spcPts val="0"/>
              </a:spcAft>
              <a:buClr>
                <a:srgbClr val="595959"/>
              </a:buClr>
              <a:buSzPts val="1800"/>
              <a:buChar char="◦"/>
              <a:defRPr sz="1800">
                <a:solidFill>
                  <a:srgbClr val="595959"/>
                </a:solidFill>
                <a:latin typeface="Arial"/>
                <a:ea typeface="Arial"/>
                <a:cs typeface="Arial"/>
                <a:sym typeface="Arial"/>
              </a:defRPr>
            </a:lvl2pPr>
            <a:lvl3pPr indent="-342900" lvl="2" marL="1371600" algn="l">
              <a:lnSpc>
                <a:spcPct val="90000"/>
              </a:lnSpc>
              <a:spcBef>
                <a:spcPts val="900"/>
              </a:spcBef>
              <a:spcAft>
                <a:spcPts val="0"/>
              </a:spcAft>
              <a:buClr>
                <a:srgbClr val="595959"/>
              </a:buClr>
              <a:buSzPts val="1800"/>
              <a:buChar char="◦"/>
              <a:defRPr sz="1800">
                <a:solidFill>
                  <a:srgbClr val="595959"/>
                </a:solidFill>
                <a:latin typeface="Arial"/>
                <a:ea typeface="Arial"/>
                <a:cs typeface="Arial"/>
                <a:sym typeface="Arial"/>
              </a:defRPr>
            </a:lvl3pPr>
            <a:lvl4pPr indent="-342900" lvl="3" marL="1828800" algn="l">
              <a:lnSpc>
                <a:spcPct val="90000"/>
              </a:lnSpc>
              <a:spcBef>
                <a:spcPts val="900"/>
              </a:spcBef>
              <a:spcAft>
                <a:spcPts val="0"/>
              </a:spcAft>
              <a:buClr>
                <a:srgbClr val="595959"/>
              </a:buClr>
              <a:buSzPts val="1800"/>
              <a:buChar char="◦"/>
              <a:defRPr sz="1800">
                <a:solidFill>
                  <a:srgbClr val="595959"/>
                </a:solidFill>
                <a:latin typeface="Arial"/>
                <a:ea typeface="Arial"/>
                <a:cs typeface="Arial"/>
                <a:sym typeface="Arial"/>
              </a:defRPr>
            </a:lvl4pPr>
            <a:lvl5pPr indent="-342900" lvl="4" marL="2286000" algn="l">
              <a:lnSpc>
                <a:spcPct val="90000"/>
              </a:lnSpc>
              <a:spcBef>
                <a:spcPts val="900"/>
              </a:spcBef>
              <a:spcAft>
                <a:spcPts val="0"/>
              </a:spcAft>
              <a:buClr>
                <a:srgbClr val="595959"/>
              </a:buClr>
              <a:buSzPts val="1800"/>
              <a:buChar char="◦"/>
              <a:defRPr sz="1800">
                <a:solidFill>
                  <a:srgbClr val="595959"/>
                </a:solidFill>
                <a:latin typeface="Arial"/>
                <a:ea typeface="Arial"/>
                <a:cs typeface="Arial"/>
                <a:sym typeface="Arial"/>
              </a:defRPr>
            </a:lvl5pPr>
            <a:lvl6pPr indent="-317500" lvl="5" marL="2743200" algn="l">
              <a:lnSpc>
                <a:spcPct val="90000"/>
              </a:lnSpc>
              <a:spcBef>
                <a:spcPts val="800"/>
              </a:spcBef>
              <a:spcAft>
                <a:spcPts val="0"/>
              </a:spcAft>
              <a:buClr>
                <a:srgbClr val="000000"/>
              </a:buClr>
              <a:buSzPts val="1400"/>
              <a:buChar char="•"/>
              <a:defRPr/>
            </a:lvl6pPr>
            <a:lvl7pPr indent="-317500" lvl="6" marL="3200400" algn="l">
              <a:lnSpc>
                <a:spcPct val="90000"/>
              </a:lnSpc>
              <a:spcBef>
                <a:spcPts val="800"/>
              </a:spcBef>
              <a:spcAft>
                <a:spcPts val="0"/>
              </a:spcAft>
              <a:buClr>
                <a:srgbClr val="000000"/>
              </a:buClr>
              <a:buSzPts val="1400"/>
              <a:buChar char="•"/>
              <a:defRPr/>
            </a:lvl7pPr>
            <a:lvl8pPr indent="-317500" lvl="7" marL="3657600" algn="l">
              <a:lnSpc>
                <a:spcPct val="90000"/>
              </a:lnSpc>
              <a:spcBef>
                <a:spcPts val="800"/>
              </a:spcBef>
              <a:spcAft>
                <a:spcPts val="0"/>
              </a:spcAft>
              <a:buClr>
                <a:srgbClr val="000000"/>
              </a:buClr>
              <a:buSzPts val="1400"/>
              <a:buChar char="•"/>
              <a:defRPr/>
            </a:lvl8pPr>
            <a:lvl9pPr indent="-317500" lvl="8" marL="4114800" algn="l">
              <a:lnSpc>
                <a:spcPct val="90000"/>
              </a:lnSpc>
              <a:spcBef>
                <a:spcPts val="800"/>
              </a:spcBef>
              <a:spcAft>
                <a:spcPts val="0"/>
              </a:spcAft>
              <a:buClr>
                <a:srgbClr val="000000"/>
              </a:buClr>
              <a:buSzPts val="1400"/>
              <a:buChar char="•"/>
              <a:defRPr/>
            </a:lvl9pPr>
          </a:lstStyle>
          <a:p/>
        </p:txBody>
      </p:sp>
      <p:sp>
        <p:nvSpPr>
          <p:cNvPr id="613" name="Google Shape;613;p163"/>
          <p:cNvSpPr txBox="1"/>
          <p:nvPr>
            <p:ph idx="2" type="body"/>
          </p:nvPr>
        </p:nvSpPr>
        <p:spPr>
          <a:xfrm>
            <a:off x="4629150" y="745763"/>
            <a:ext cx="3886200" cy="3263400"/>
          </a:xfrm>
          <a:prstGeom prst="rect">
            <a:avLst/>
          </a:prstGeom>
          <a:noFill/>
          <a:ln>
            <a:noFill/>
          </a:ln>
        </p:spPr>
        <p:txBody>
          <a:bodyPr anchorCtr="0" anchor="t" bIns="0" lIns="0" spcFirstLastPara="1" rIns="0" wrap="square" tIns="0">
            <a:normAutofit/>
          </a:bodyPr>
          <a:lstStyle>
            <a:lvl1pPr indent="-317500" lvl="0" marL="457200" algn="l">
              <a:lnSpc>
                <a:spcPct val="90000"/>
              </a:lnSpc>
              <a:spcBef>
                <a:spcPts val="800"/>
              </a:spcBef>
              <a:spcAft>
                <a:spcPts val="0"/>
              </a:spcAft>
              <a:buClr>
                <a:srgbClr val="000000"/>
              </a:buClr>
              <a:buSzPts val="1400"/>
              <a:buChar char="•"/>
              <a:defRPr/>
            </a:lvl1pPr>
            <a:lvl2pPr indent="-317500" lvl="1" marL="914400" algn="l">
              <a:lnSpc>
                <a:spcPct val="90000"/>
              </a:lnSpc>
              <a:spcBef>
                <a:spcPts val="800"/>
              </a:spcBef>
              <a:spcAft>
                <a:spcPts val="0"/>
              </a:spcAft>
              <a:buClr>
                <a:srgbClr val="000000"/>
              </a:buClr>
              <a:buSzPts val="1400"/>
              <a:buChar char="•"/>
              <a:defRPr/>
            </a:lvl2pPr>
            <a:lvl3pPr indent="-317500" lvl="2" marL="1371600" algn="l">
              <a:lnSpc>
                <a:spcPct val="90000"/>
              </a:lnSpc>
              <a:spcBef>
                <a:spcPts val="800"/>
              </a:spcBef>
              <a:spcAft>
                <a:spcPts val="0"/>
              </a:spcAft>
              <a:buClr>
                <a:srgbClr val="000000"/>
              </a:buClr>
              <a:buSzPts val="1400"/>
              <a:buChar char="•"/>
              <a:defRPr/>
            </a:lvl3pPr>
            <a:lvl4pPr indent="-317500" lvl="3" marL="1828800" algn="l">
              <a:lnSpc>
                <a:spcPct val="90000"/>
              </a:lnSpc>
              <a:spcBef>
                <a:spcPts val="800"/>
              </a:spcBef>
              <a:spcAft>
                <a:spcPts val="0"/>
              </a:spcAft>
              <a:buClr>
                <a:srgbClr val="000000"/>
              </a:buClr>
              <a:buSzPts val="1400"/>
              <a:buChar char="•"/>
              <a:defRPr/>
            </a:lvl4pPr>
            <a:lvl5pPr indent="-317500" lvl="4" marL="2286000" algn="l">
              <a:lnSpc>
                <a:spcPct val="90000"/>
              </a:lnSpc>
              <a:spcBef>
                <a:spcPts val="800"/>
              </a:spcBef>
              <a:spcAft>
                <a:spcPts val="0"/>
              </a:spcAft>
              <a:buClr>
                <a:srgbClr val="000000"/>
              </a:buClr>
              <a:buSzPts val="1400"/>
              <a:buChar char="•"/>
              <a:defRPr/>
            </a:lvl5pPr>
            <a:lvl6pPr indent="-317500" lvl="5" marL="2743200" algn="l">
              <a:lnSpc>
                <a:spcPct val="90000"/>
              </a:lnSpc>
              <a:spcBef>
                <a:spcPts val="800"/>
              </a:spcBef>
              <a:spcAft>
                <a:spcPts val="0"/>
              </a:spcAft>
              <a:buClr>
                <a:srgbClr val="000000"/>
              </a:buClr>
              <a:buSzPts val="1400"/>
              <a:buChar char="•"/>
              <a:defRPr/>
            </a:lvl6pPr>
            <a:lvl7pPr indent="-317500" lvl="6" marL="3200400" algn="l">
              <a:lnSpc>
                <a:spcPct val="90000"/>
              </a:lnSpc>
              <a:spcBef>
                <a:spcPts val="800"/>
              </a:spcBef>
              <a:spcAft>
                <a:spcPts val="0"/>
              </a:spcAft>
              <a:buClr>
                <a:srgbClr val="000000"/>
              </a:buClr>
              <a:buSzPts val="1400"/>
              <a:buChar char="•"/>
              <a:defRPr/>
            </a:lvl7pPr>
            <a:lvl8pPr indent="-317500" lvl="7" marL="3657600" algn="l">
              <a:lnSpc>
                <a:spcPct val="90000"/>
              </a:lnSpc>
              <a:spcBef>
                <a:spcPts val="800"/>
              </a:spcBef>
              <a:spcAft>
                <a:spcPts val="0"/>
              </a:spcAft>
              <a:buClr>
                <a:srgbClr val="000000"/>
              </a:buClr>
              <a:buSzPts val="1400"/>
              <a:buChar char="•"/>
              <a:defRPr/>
            </a:lvl8pPr>
            <a:lvl9pPr indent="-317500" lvl="8" marL="4114800" algn="l">
              <a:lnSpc>
                <a:spcPct val="90000"/>
              </a:lnSpc>
              <a:spcBef>
                <a:spcPts val="800"/>
              </a:spcBef>
              <a:spcAft>
                <a:spcPts val="0"/>
              </a:spcAft>
              <a:buClr>
                <a:srgbClr val="000000"/>
              </a:buClr>
              <a:buSzPts val="1400"/>
              <a:buChar char="•"/>
              <a:defRPr/>
            </a:lvl9pPr>
          </a:lstStyle>
          <a:p/>
        </p:txBody>
      </p:sp>
      <p:sp>
        <p:nvSpPr>
          <p:cNvPr id="614" name="Google Shape;614;p163"/>
          <p:cNvSpPr txBox="1"/>
          <p:nvPr>
            <p:ph idx="12" type="sldNum"/>
          </p:nvPr>
        </p:nvSpPr>
        <p:spPr>
          <a:xfrm>
            <a:off x="4419600" y="4606425"/>
            <a:ext cx="2133600" cy="321600"/>
          </a:xfrm>
          <a:prstGeom prst="rect">
            <a:avLst/>
          </a:prstGeom>
          <a:noFill/>
          <a:ln>
            <a:noFill/>
          </a:ln>
        </p:spPr>
        <p:txBody>
          <a:bodyPr anchorCtr="0" anchor="ctr" bIns="91400" lIns="91400" spcFirstLastPara="1" rIns="91400" wrap="square" tIns="91400">
            <a:normAutofit lnSpcReduction="10000"/>
          </a:bodyPr>
          <a:lstStyle>
            <a:lvl1pPr indent="0" lvl="0"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1pPr>
            <a:lvl2pPr indent="0" lvl="1"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2pPr>
            <a:lvl3pPr indent="0" lvl="2"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3pPr>
            <a:lvl4pPr indent="0" lvl="3"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4pPr>
            <a:lvl5pPr indent="0" lvl="4"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5pPr>
            <a:lvl6pPr indent="0" lvl="5"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6pPr>
            <a:lvl7pPr indent="0" lvl="6"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7pPr>
            <a:lvl8pPr indent="0" lvl="7"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8pPr>
            <a:lvl9pPr indent="0" lvl="8"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sz="900">
              <a:solidFill>
                <a:srgbClr val="888888"/>
              </a:solidFill>
              <a:latin typeface="Calibri"/>
              <a:ea typeface="Calibri"/>
              <a:cs typeface="Calibri"/>
              <a:sym typeface="Calibri"/>
            </a:endParaRPr>
          </a:p>
        </p:txBody>
      </p:sp>
    </p:spTree>
  </p:cSld>
  <p:clrMapOvr>
    <a:masterClrMapping/>
  </p:clrMapOvr>
</p:sldLayout>
</file>

<file path=ppt/slideLayouts/slideLayout1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and Content">
  <p:cSld name="1_Title and Content 2">
    <p:spTree>
      <p:nvGrpSpPr>
        <p:cNvPr id="615" name="Shape 615"/>
        <p:cNvGrpSpPr/>
        <p:nvPr/>
      </p:nvGrpSpPr>
      <p:grpSpPr>
        <a:xfrm>
          <a:off x="0" y="0"/>
          <a:ext cx="0" cy="0"/>
          <a:chOff x="0" y="0"/>
          <a:chExt cx="0" cy="0"/>
        </a:xfrm>
      </p:grpSpPr>
      <p:sp>
        <p:nvSpPr>
          <p:cNvPr id="616" name="Google Shape;616;p164"/>
          <p:cNvSpPr txBox="1"/>
          <p:nvPr>
            <p:ph idx="12" type="sldNum"/>
          </p:nvPr>
        </p:nvSpPr>
        <p:spPr>
          <a:xfrm>
            <a:off x="4419600" y="4629150"/>
            <a:ext cx="2133600" cy="207900"/>
          </a:xfrm>
          <a:prstGeom prst="rect">
            <a:avLst/>
          </a:prstGeom>
          <a:noFill/>
          <a:ln>
            <a:noFill/>
          </a:ln>
        </p:spPr>
        <p:txBody>
          <a:bodyPr anchorCtr="0" anchor="ctr" bIns="34275" lIns="34275" spcFirstLastPara="1" rIns="34275" wrap="square" tIns="34275">
            <a:spAutoFit/>
          </a:bodyPr>
          <a:lstStyle>
            <a:lvl1pPr indent="0" lvl="0"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617" name="Shape 617"/>
        <p:cNvGrpSpPr/>
        <p:nvPr/>
      </p:nvGrpSpPr>
      <p:grpSpPr>
        <a:xfrm>
          <a:off x="0" y="0"/>
          <a:ext cx="0" cy="0"/>
          <a:chOff x="0" y="0"/>
          <a:chExt cx="0" cy="0"/>
        </a:xfrm>
      </p:grpSpPr>
      <p:sp>
        <p:nvSpPr>
          <p:cNvPr id="618" name="Google Shape;618;p165"/>
          <p:cNvSpPr txBox="1"/>
          <p:nvPr>
            <p:ph type="title"/>
          </p:nvPr>
        </p:nvSpPr>
        <p:spPr>
          <a:xfrm>
            <a:off x="1143000" y="841772"/>
            <a:ext cx="6858000" cy="1790700"/>
          </a:xfrm>
          <a:prstGeom prst="rect">
            <a:avLst/>
          </a:prstGeom>
          <a:noFill/>
          <a:ln>
            <a:noFill/>
          </a:ln>
        </p:spPr>
        <p:txBody>
          <a:bodyPr anchorCtr="0" anchor="b" bIns="34275" lIns="34275" spcFirstLastPara="1" rIns="34275" wrap="square" tIns="34275">
            <a:normAutofit/>
          </a:bodyPr>
          <a:lstStyle>
            <a:lvl1pPr lvl="0" algn="ctr">
              <a:lnSpc>
                <a:spcPct val="90000"/>
              </a:lnSpc>
              <a:spcBef>
                <a:spcPts val="0"/>
              </a:spcBef>
              <a:spcAft>
                <a:spcPts val="0"/>
              </a:spcAft>
              <a:buClr>
                <a:srgbClr val="000000"/>
              </a:buClr>
              <a:buSzPts val="4500"/>
              <a:buFont typeface="Calibri"/>
              <a:buNone/>
              <a:defRPr sz="4500"/>
            </a:lvl1pPr>
            <a:lvl2pPr lvl="1" algn="l">
              <a:lnSpc>
                <a:spcPct val="90000"/>
              </a:lnSpc>
              <a:spcBef>
                <a:spcPts val="0"/>
              </a:spcBef>
              <a:spcAft>
                <a:spcPts val="0"/>
              </a:spcAft>
              <a:buClr>
                <a:srgbClr val="000000"/>
              </a:buClr>
              <a:buSzPts val="1400"/>
              <a:buNone/>
              <a:defRPr/>
            </a:lvl2pPr>
            <a:lvl3pPr lvl="2" algn="l">
              <a:lnSpc>
                <a:spcPct val="90000"/>
              </a:lnSpc>
              <a:spcBef>
                <a:spcPts val="0"/>
              </a:spcBef>
              <a:spcAft>
                <a:spcPts val="0"/>
              </a:spcAft>
              <a:buClr>
                <a:srgbClr val="000000"/>
              </a:buClr>
              <a:buSzPts val="1400"/>
              <a:buNone/>
              <a:defRPr/>
            </a:lvl3pPr>
            <a:lvl4pPr lvl="3" algn="l">
              <a:lnSpc>
                <a:spcPct val="90000"/>
              </a:lnSpc>
              <a:spcBef>
                <a:spcPts val="0"/>
              </a:spcBef>
              <a:spcAft>
                <a:spcPts val="0"/>
              </a:spcAft>
              <a:buClr>
                <a:srgbClr val="000000"/>
              </a:buClr>
              <a:buSzPts val="1400"/>
              <a:buNone/>
              <a:defRPr/>
            </a:lvl4pPr>
            <a:lvl5pPr lvl="4" algn="l">
              <a:lnSpc>
                <a:spcPct val="90000"/>
              </a:lnSpc>
              <a:spcBef>
                <a:spcPts val="0"/>
              </a:spcBef>
              <a:spcAft>
                <a:spcPts val="0"/>
              </a:spcAft>
              <a:buClr>
                <a:srgbClr val="000000"/>
              </a:buClr>
              <a:buSzPts val="1400"/>
              <a:buNone/>
              <a:defRPr/>
            </a:lvl5pPr>
            <a:lvl6pPr lvl="5" algn="l">
              <a:lnSpc>
                <a:spcPct val="90000"/>
              </a:lnSpc>
              <a:spcBef>
                <a:spcPts val="0"/>
              </a:spcBef>
              <a:spcAft>
                <a:spcPts val="0"/>
              </a:spcAft>
              <a:buClr>
                <a:srgbClr val="000000"/>
              </a:buClr>
              <a:buSzPts val="1400"/>
              <a:buNone/>
              <a:defRPr/>
            </a:lvl6pPr>
            <a:lvl7pPr lvl="6" algn="l">
              <a:lnSpc>
                <a:spcPct val="90000"/>
              </a:lnSpc>
              <a:spcBef>
                <a:spcPts val="0"/>
              </a:spcBef>
              <a:spcAft>
                <a:spcPts val="0"/>
              </a:spcAft>
              <a:buClr>
                <a:srgbClr val="000000"/>
              </a:buClr>
              <a:buSzPts val="1400"/>
              <a:buNone/>
              <a:defRPr/>
            </a:lvl7pPr>
            <a:lvl8pPr lvl="7" algn="l">
              <a:lnSpc>
                <a:spcPct val="90000"/>
              </a:lnSpc>
              <a:spcBef>
                <a:spcPts val="0"/>
              </a:spcBef>
              <a:spcAft>
                <a:spcPts val="0"/>
              </a:spcAft>
              <a:buClr>
                <a:srgbClr val="000000"/>
              </a:buClr>
              <a:buSzPts val="1400"/>
              <a:buNone/>
              <a:defRPr/>
            </a:lvl8pPr>
            <a:lvl9pPr lvl="8" algn="l">
              <a:lnSpc>
                <a:spcPct val="90000"/>
              </a:lnSpc>
              <a:spcBef>
                <a:spcPts val="0"/>
              </a:spcBef>
              <a:spcAft>
                <a:spcPts val="0"/>
              </a:spcAft>
              <a:buClr>
                <a:srgbClr val="000000"/>
              </a:buClr>
              <a:buSzPts val="1400"/>
              <a:buNone/>
              <a:defRPr/>
            </a:lvl9pPr>
          </a:lstStyle>
          <a:p/>
        </p:txBody>
      </p:sp>
      <p:sp>
        <p:nvSpPr>
          <p:cNvPr id="619" name="Google Shape;619;p165"/>
          <p:cNvSpPr txBox="1"/>
          <p:nvPr>
            <p:ph idx="1" type="body"/>
          </p:nvPr>
        </p:nvSpPr>
        <p:spPr>
          <a:xfrm>
            <a:off x="1143000" y="2701528"/>
            <a:ext cx="6858000" cy="1241700"/>
          </a:xfrm>
          <a:prstGeom prst="rect">
            <a:avLst/>
          </a:prstGeom>
          <a:noFill/>
          <a:ln>
            <a:noFill/>
          </a:ln>
        </p:spPr>
        <p:txBody>
          <a:bodyPr anchorCtr="0" anchor="t" bIns="34275" lIns="34275" spcFirstLastPara="1" rIns="34275" wrap="square" tIns="34275">
            <a:normAutofit/>
          </a:bodyPr>
          <a:lstStyle>
            <a:lvl1pPr indent="-228600" lvl="0" marL="457200" algn="ctr">
              <a:lnSpc>
                <a:spcPct val="90000"/>
              </a:lnSpc>
              <a:spcBef>
                <a:spcPts val="800"/>
              </a:spcBef>
              <a:spcAft>
                <a:spcPts val="0"/>
              </a:spcAft>
              <a:buClr>
                <a:srgbClr val="000000"/>
              </a:buClr>
              <a:buSzPts val="1800"/>
              <a:buFont typeface="Calibri"/>
              <a:buNone/>
              <a:defRPr sz="1800"/>
            </a:lvl1pPr>
            <a:lvl2pPr indent="-228600" lvl="1" marL="914400" algn="ctr">
              <a:lnSpc>
                <a:spcPct val="90000"/>
              </a:lnSpc>
              <a:spcBef>
                <a:spcPts val="800"/>
              </a:spcBef>
              <a:spcAft>
                <a:spcPts val="0"/>
              </a:spcAft>
              <a:buClr>
                <a:srgbClr val="000000"/>
              </a:buClr>
              <a:buSzPts val="1800"/>
              <a:buFont typeface="Calibri"/>
              <a:buNone/>
              <a:defRPr sz="1800"/>
            </a:lvl2pPr>
            <a:lvl3pPr indent="-228600" lvl="2" marL="1371600" algn="ctr">
              <a:lnSpc>
                <a:spcPct val="90000"/>
              </a:lnSpc>
              <a:spcBef>
                <a:spcPts val="800"/>
              </a:spcBef>
              <a:spcAft>
                <a:spcPts val="0"/>
              </a:spcAft>
              <a:buClr>
                <a:srgbClr val="000000"/>
              </a:buClr>
              <a:buSzPts val="1800"/>
              <a:buFont typeface="Calibri"/>
              <a:buNone/>
              <a:defRPr sz="1800"/>
            </a:lvl3pPr>
            <a:lvl4pPr indent="-228600" lvl="3" marL="1828800" algn="ctr">
              <a:lnSpc>
                <a:spcPct val="90000"/>
              </a:lnSpc>
              <a:spcBef>
                <a:spcPts val="800"/>
              </a:spcBef>
              <a:spcAft>
                <a:spcPts val="0"/>
              </a:spcAft>
              <a:buClr>
                <a:srgbClr val="000000"/>
              </a:buClr>
              <a:buSzPts val="1800"/>
              <a:buFont typeface="Calibri"/>
              <a:buNone/>
              <a:defRPr sz="1800"/>
            </a:lvl4pPr>
            <a:lvl5pPr indent="-228600" lvl="4" marL="2286000" algn="ctr">
              <a:lnSpc>
                <a:spcPct val="90000"/>
              </a:lnSpc>
              <a:spcBef>
                <a:spcPts val="800"/>
              </a:spcBef>
              <a:spcAft>
                <a:spcPts val="0"/>
              </a:spcAft>
              <a:buClr>
                <a:srgbClr val="000000"/>
              </a:buClr>
              <a:buSzPts val="1800"/>
              <a:buFont typeface="Calibri"/>
              <a:buNone/>
              <a:defRPr sz="1800"/>
            </a:lvl5pPr>
            <a:lvl6pPr indent="-317500" lvl="5" marL="2743200" algn="l">
              <a:lnSpc>
                <a:spcPct val="90000"/>
              </a:lnSpc>
              <a:spcBef>
                <a:spcPts val="800"/>
              </a:spcBef>
              <a:spcAft>
                <a:spcPts val="0"/>
              </a:spcAft>
              <a:buClr>
                <a:srgbClr val="000000"/>
              </a:buClr>
              <a:buSzPts val="1400"/>
              <a:buChar char="•"/>
              <a:defRPr/>
            </a:lvl6pPr>
            <a:lvl7pPr indent="-317500" lvl="6" marL="3200400" algn="l">
              <a:lnSpc>
                <a:spcPct val="90000"/>
              </a:lnSpc>
              <a:spcBef>
                <a:spcPts val="800"/>
              </a:spcBef>
              <a:spcAft>
                <a:spcPts val="0"/>
              </a:spcAft>
              <a:buClr>
                <a:srgbClr val="000000"/>
              </a:buClr>
              <a:buSzPts val="1400"/>
              <a:buChar char="•"/>
              <a:defRPr/>
            </a:lvl7pPr>
            <a:lvl8pPr indent="-317500" lvl="7" marL="3657600" algn="l">
              <a:lnSpc>
                <a:spcPct val="90000"/>
              </a:lnSpc>
              <a:spcBef>
                <a:spcPts val="800"/>
              </a:spcBef>
              <a:spcAft>
                <a:spcPts val="0"/>
              </a:spcAft>
              <a:buClr>
                <a:srgbClr val="000000"/>
              </a:buClr>
              <a:buSzPts val="1400"/>
              <a:buChar char="•"/>
              <a:defRPr/>
            </a:lvl8pPr>
            <a:lvl9pPr indent="-317500" lvl="8" marL="4114800" algn="l">
              <a:lnSpc>
                <a:spcPct val="90000"/>
              </a:lnSpc>
              <a:spcBef>
                <a:spcPts val="800"/>
              </a:spcBef>
              <a:spcAft>
                <a:spcPts val="0"/>
              </a:spcAft>
              <a:buClr>
                <a:srgbClr val="000000"/>
              </a:buClr>
              <a:buSzPts val="1400"/>
              <a:buChar char="•"/>
              <a:defRPr/>
            </a:lvl9pPr>
          </a:lstStyle>
          <a:p/>
        </p:txBody>
      </p:sp>
      <p:sp>
        <p:nvSpPr>
          <p:cNvPr id="620" name="Google Shape;620;p165"/>
          <p:cNvSpPr txBox="1"/>
          <p:nvPr>
            <p:ph idx="12" type="sldNum"/>
          </p:nvPr>
        </p:nvSpPr>
        <p:spPr>
          <a:xfrm>
            <a:off x="8321382" y="4803219"/>
            <a:ext cx="194100" cy="207900"/>
          </a:xfrm>
          <a:prstGeom prst="rect">
            <a:avLst/>
          </a:prstGeom>
          <a:noFill/>
          <a:ln>
            <a:noFill/>
          </a:ln>
        </p:spPr>
        <p:txBody>
          <a:bodyPr anchorCtr="0" anchor="ctr" bIns="34275" lIns="34275" spcFirstLastPara="1" rIns="34275" wrap="square" tIns="34275">
            <a:spAutoFit/>
          </a:bodyPr>
          <a:lstStyle>
            <a:lvl1pPr indent="0" lvl="0"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 Header">
    <p:spTree>
      <p:nvGrpSpPr>
        <p:cNvPr id="621" name="Shape 621"/>
        <p:cNvGrpSpPr/>
        <p:nvPr/>
      </p:nvGrpSpPr>
      <p:grpSpPr>
        <a:xfrm>
          <a:off x="0" y="0"/>
          <a:ext cx="0" cy="0"/>
          <a:chOff x="0" y="0"/>
          <a:chExt cx="0" cy="0"/>
        </a:xfrm>
      </p:grpSpPr>
      <p:sp>
        <p:nvSpPr>
          <p:cNvPr id="622" name="Google Shape;622;p166"/>
          <p:cNvSpPr txBox="1"/>
          <p:nvPr>
            <p:ph type="title"/>
          </p:nvPr>
        </p:nvSpPr>
        <p:spPr>
          <a:xfrm>
            <a:off x="623888" y="1282303"/>
            <a:ext cx="7886700" cy="2139600"/>
          </a:xfrm>
          <a:prstGeom prst="rect">
            <a:avLst/>
          </a:prstGeom>
          <a:noFill/>
          <a:ln>
            <a:noFill/>
          </a:ln>
        </p:spPr>
        <p:txBody>
          <a:bodyPr anchorCtr="0" anchor="b" bIns="34275" lIns="34275" spcFirstLastPara="1" rIns="34275" wrap="square" tIns="34275">
            <a:normAutofit/>
          </a:bodyPr>
          <a:lstStyle>
            <a:lvl1pPr lvl="0" algn="l">
              <a:lnSpc>
                <a:spcPct val="90000"/>
              </a:lnSpc>
              <a:spcBef>
                <a:spcPts val="0"/>
              </a:spcBef>
              <a:spcAft>
                <a:spcPts val="0"/>
              </a:spcAft>
              <a:buClr>
                <a:srgbClr val="000000"/>
              </a:buClr>
              <a:buSzPts val="4500"/>
              <a:buFont typeface="Calibri"/>
              <a:buNone/>
              <a:defRPr sz="4500"/>
            </a:lvl1pPr>
            <a:lvl2pPr lvl="1" algn="l">
              <a:lnSpc>
                <a:spcPct val="90000"/>
              </a:lnSpc>
              <a:spcBef>
                <a:spcPts val="0"/>
              </a:spcBef>
              <a:spcAft>
                <a:spcPts val="0"/>
              </a:spcAft>
              <a:buClr>
                <a:srgbClr val="000000"/>
              </a:buClr>
              <a:buSzPts val="1400"/>
              <a:buNone/>
              <a:defRPr/>
            </a:lvl2pPr>
            <a:lvl3pPr lvl="2" algn="l">
              <a:lnSpc>
                <a:spcPct val="90000"/>
              </a:lnSpc>
              <a:spcBef>
                <a:spcPts val="0"/>
              </a:spcBef>
              <a:spcAft>
                <a:spcPts val="0"/>
              </a:spcAft>
              <a:buClr>
                <a:srgbClr val="000000"/>
              </a:buClr>
              <a:buSzPts val="1400"/>
              <a:buNone/>
              <a:defRPr/>
            </a:lvl3pPr>
            <a:lvl4pPr lvl="3" algn="l">
              <a:lnSpc>
                <a:spcPct val="90000"/>
              </a:lnSpc>
              <a:spcBef>
                <a:spcPts val="0"/>
              </a:spcBef>
              <a:spcAft>
                <a:spcPts val="0"/>
              </a:spcAft>
              <a:buClr>
                <a:srgbClr val="000000"/>
              </a:buClr>
              <a:buSzPts val="1400"/>
              <a:buNone/>
              <a:defRPr/>
            </a:lvl4pPr>
            <a:lvl5pPr lvl="4" algn="l">
              <a:lnSpc>
                <a:spcPct val="90000"/>
              </a:lnSpc>
              <a:spcBef>
                <a:spcPts val="0"/>
              </a:spcBef>
              <a:spcAft>
                <a:spcPts val="0"/>
              </a:spcAft>
              <a:buClr>
                <a:srgbClr val="000000"/>
              </a:buClr>
              <a:buSzPts val="1400"/>
              <a:buNone/>
              <a:defRPr/>
            </a:lvl5pPr>
            <a:lvl6pPr lvl="5" algn="l">
              <a:lnSpc>
                <a:spcPct val="90000"/>
              </a:lnSpc>
              <a:spcBef>
                <a:spcPts val="0"/>
              </a:spcBef>
              <a:spcAft>
                <a:spcPts val="0"/>
              </a:spcAft>
              <a:buClr>
                <a:srgbClr val="000000"/>
              </a:buClr>
              <a:buSzPts val="1400"/>
              <a:buNone/>
              <a:defRPr/>
            </a:lvl6pPr>
            <a:lvl7pPr lvl="6" algn="l">
              <a:lnSpc>
                <a:spcPct val="90000"/>
              </a:lnSpc>
              <a:spcBef>
                <a:spcPts val="0"/>
              </a:spcBef>
              <a:spcAft>
                <a:spcPts val="0"/>
              </a:spcAft>
              <a:buClr>
                <a:srgbClr val="000000"/>
              </a:buClr>
              <a:buSzPts val="1400"/>
              <a:buNone/>
              <a:defRPr/>
            </a:lvl7pPr>
            <a:lvl8pPr lvl="7" algn="l">
              <a:lnSpc>
                <a:spcPct val="90000"/>
              </a:lnSpc>
              <a:spcBef>
                <a:spcPts val="0"/>
              </a:spcBef>
              <a:spcAft>
                <a:spcPts val="0"/>
              </a:spcAft>
              <a:buClr>
                <a:srgbClr val="000000"/>
              </a:buClr>
              <a:buSzPts val="1400"/>
              <a:buNone/>
              <a:defRPr/>
            </a:lvl8pPr>
            <a:lvl9pPr lvl="8" algn="l">
              <a:lnSpc>
                <a:spcPct val="90000"/>
              </a:lnSpc>
              <a:spcBef>
                <a:spcPts val="0"/>
              </a:spcBef>
              <a:spcAft>
                <a:spcPts val="0"/>
              </a:spcAft>
              <a:buClr>
                <a:srgbClr val="000000"/>
              </a:buClr>
              <a:buSzPts val="1400"/>
              <a:buNone/>
              <a:defRPr/>
            </a:lvl9pPr>
          </a:lstStyle>
          <a:p/>
        </p:txBody>
      </p:sp>
      <p:sp>
        <p:nvSpPr>
          <p:cNvPr id="623" name="Google Shape;623;p166"/>
          <p:cNvSpPr txBox="1"/>
          <p:nvPr>
            <p:ph idx="1" type="body"/>
          </p:nvPr>
        </p:nvSpPr>
        <p:spPr>
          <a:xfrm>
            <a:off x="623888" y="3442096"/>
            <a:ext cx="7886700" cy="1125300"/>
          </a:xfrm>
          <a:prstGeom prst="rect">
            <a:avLst/>
          </a:prstGeom>
          <a:noFill/>
          <a:ln>
            <a:noFill/>
          </a:ln>
        </p:spPr>
        <p:txBody>
          <a:bodyPr anchorCtr="0" anchor="t" bIns="34275" lIns="34275" spcFirstLastPara="1" rIns="34275" wrap="square" tIns="34275">
            <a:normAutofit/>
          </a:bodyPr>
          <a:lstStyle>
            <a:lvl1pPr indent="-228600" lvl="0" marL="457200" algn="l">
              <a:lnSpc>
                <a:spcPct val="90000"/>
              </a:lnSpc>
              <a:spcBef>
                <a:spcPts val="800"/>
              </a:spcBef>
              <a:spcAft>
                <a:spcPts val="0"/>
              </a:spcAft>
              <a:buClr>
                <a:srgbClr val="888888"/>
              </a:buClr>
              <a:buSzPts val="1800"/>
              <a:buFont typeface="Calibri"/>
              <a:buNone/>
              <a:defRPr sz="1800">
                <a:solidFill>
                  <a:srgbClr val="888888"/>
                </a:solidFill>
              </a:defRPr>
            </a:lvl1pPr>
            <a:lvl2pPr indent="-228600" lvl="1" marL="914400" algn="l">
              <a:lnSpc>
                <a:spcPct val="90000"/>
              </a:lnSpc>
              <a:spcBef>
                <a:spcPts val="800"/>
              </a:spcBef>
              <a:spcAft>
                <a:spcPts val="0"/>
              </a:spcAft>
              <a:buClr>
                <a:srgbClr val="888888"/>
              </a:buClr>
              <a:buSzPts val="1800"/>
              <a:buFont typeface="Calibri"/>
              <a:buNone/>
              <a:defRPr sz="1800">
                <a:solidFill>
                  <a:srgbClr val="888888"/>
                </a:solidFill>
              </a:defRPr>
            </a:lvl2pPr>
            <a:lvl3pPr indent="-228600" lvl="2" marL="1371600" algn="l">
              <a:lnSpc>
                <a:spcPct val="90000"/>
              </a:lnSpc>
              <a:spcBef>
                <a:spcPts val="800"/>
              </a:spcBef>
              <a:spcAft>
                <a:spcPts val="0"/>
              </a:spcAft>
              <a:buClr>
                <a:srgbClr val="888888"/>
              </a:buClr>
              <a:buSzPts val="1800"/>
              <a:buFont typeface="Calibri"/>
              <a:buNone/>
              <a:defRPr sz="1800">
                <a:solidFill>
                  <a:srgbClr val="888888"/>
                </a:solidFill>
              </a:defRPr>
            </a:lvl3pPr>
            <a:lvl4pPr indent="-228600" lvl="3" marL="1828800" algn="l">
              <a:lnSpc>
                <a:spcPct val="90000"/>
              </a:lnSpc>
              <a:spcBef>
                <a:spcPts val="800"/>
              </a:spcBef>
              <a:spcAft>
                <a:spcPts val="0"/>
              </a:spcAft>
              <a:buClr>
                <a:srgbClr val="888888"/>
              </a:buClr>
              <a:buSzPts val="1800"/>
              <a:buFont typeface="Calibri"/>
              <a:buNone/>
              <a:defRPr sz="1800">
                <a:solidFill>
                  <a:srgbClr val="888888"/>
                </a:solidFill>
              </a:defRPr>
            </a:lvl4pPr>
            <a:lvl5pPr indent="-228600" lvl="4" marL="2286000" algn="l">
              <a:lnSpc>
                <a:spcPct val="90000"/>
              </a:lnSpc>
              <a:spcBef>
                <a:spcPts val="800"/>
              </a:spcBef>
              <a:spcAft>
                <a:spcPts val="0"/>
              </a:spcAft>
              <a:buClr>
                <a:srgbClr val="888888"/>
              </a:buClr>
              <a:buSzPts val="1800"/>
              <a:buFont typeface="Calibri"/>
              <a:buNone/>
              <a:defRPr sz="1800">
                <a:solidFill>
                  <a:srgbClr val="888888"/>
                </a:solidFill>
              </a:defRPr>
            </a:lvl5pPr>
            <a:lvl6pPr indent="-317500" lvl="5" marL="2743200" algn="l">
              <a:lnSpc>
                <a:spcPct val="90000"/>
              </a:lnSpc>
              <a:spcBef>
                <a:spcPts val="800"/>
              </a:spcBef>
              <a:spcAft>
                <a:spcPts val="0"/>
              </a:spcAft>
              <a:buClr>
                <a:srgbClr val="000000"/>
              </a:buClr>
              <a:buSzPts val="1400"/>
              <a:buChar char="•"/>
              <a:defRPr/>
            </a:lvl6pPr>
            <a:lvl7pPr indent="-317500" lvl="6" marL="3200400" algn="l">
              <a:lnSpc>
                <a:spcPct val="90000"/>
              </a:lnSpc>
              <a:spcBef>
                <a:spcPts val="800"/>
              </a:spcBef>
              <a:spcAft>
                <a:spcPts val="0"/>
              </a:spcAft>
              <a:buClr>
                <a:srgbClr val="000000"/>
              </a:buClr>
              <a:buSzPts val="1400"/>
              <a:buChar char="•"/>
              <a:defRPr/>
            </a:lvl7pPr>
            <a:lvl8pPr indent="-317500" lvl="7" marL="3657600" algn="l">
              <a:lnSpc>
                <a:spcPct val="90000"/>
              </a:lnSpc>
              <a:spcBef>
                <a:spcPts val="800"/>
              </a:spcBef>
              <a:spcAft>
                <a:spcPts val="0"/>
              </a:spcAft>
              <a:buClr>
                <a:srgbClr val="000000"/>
              </a:buClr>
              <a:buSzPts val="1400"/>
              <a:buChar char="•"/>
              <a:defRPr/>
            </a:lvl8pPr>
            <a:lvl9pPr indent="-317500" lvl="8" marL="4114800" algn="l">
              <a:lnSpc>
                <a:spcPct val="90000"/>
              </a:lnSpc>
              <a:spcBef>
                <a:spcPts val="800"/>
              </a:spcBef>
              <a:spcAft>
                <a:spcPts val="0"/>
              </a:spcAft>
              <a:buClr>
                <a:srgbClr val="000000"/>
              </a:buClr>
              <a:buSzPts val="1400"/>
              <a:buChar char="•"/>
              <a:defRPr/>
            </a:lvl9pPr>
          </a:lstStyle>
          <a:p/>
        </p:txBody>
      </p:sp>
      <p:sp>
        <p:nvSpPr>
          <p:cNvPr id="624" name="Google Shape;624;p166"/>
          <p:cNvSpPr txBox="1"/>
          <p:nvPr>
            <p:ph idx="12" type="sldNum"/>
          </p:nvPr>
        </p:nvSpPr>
        <p:spPr>
          <a:xfrm>
            <a:off x="8321382" y="4803219"/>
            <a:ext cx="194100" cy="207900"/>
          </a:xfrm>
          <a:prstGeom prst="rect">
            <a:avLst/>
          </a:prstGeom>
          <a:noFill/>
          <a:ln>
            <a:noFill/>
          </a:ln>
        </p:spPr>
        <p:txBody>
          <a:bodyPr anchorCtr="0" anchor="ctr" bIns="34275" lIns="34275" spcFirstLastPara="1" rIns="34275" wrap="square" tIns="34275">
            <a:spAutoFit/>
          </a:bodyPr>
          <a:lstStyle>
            <a:lvl1pPr indent="0" lvl="0"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spTree>
      <p:nvGrpSpPr>
        <p:cNvPr id="625" name="Shape 625"/>
        <p:cNvGrpSpPr/>
        <p:nvPr/>
      </p:nvGrpSpPr>
      <p:grpSpPr>
        <a:xfrm>
          <a:off x="0" y="0"/>
          <a:ext cx="0" cy="0"/>
          <a:chOff x="0" y="0"/>
          <a:chExt cx="0" cy="0"/>
        </a:xfrm>
      </p:grpSpPr>
      <p:sp>
        <p:nvSpPr>
          <p:cNvPr id="626" name="Google Shape;626;p167"/>
          <p:cNvSpPr txBox="1"/>
          <p:nvPr>
            <p:ph type="title"/>
          </p:nvPr>
        </p:nvSpPr>
        <p:spPr>
          <a:xfrm>
            <a:off x="628650" y="273844"/>
            <a:ext cx="7886700" cy="994200"/>
          </a:xfrm>
          <a:prstGeom prst="rect">
            <a:avLst/>
          </a:prstGeom>
          <a:noFill/>
          <a:ln>
            <a:noFill/>
          </a:ln>
        </p:spPr>
        <p:txBody>
          <a:bodyPr anchorCtr="0" anchor="ctr" bIns="34275" lIns="34275" spcFirstLastPara="1" rIns="34275" wrap="square" tIns="34275">
            <a:normAutofit/>
          </a:bodyPr>
          <a:lstStyle>
            <a:lvl1pPr lvl="0" algn="l">
              <a:lnSpc>
                <a:spcPct val="90000"/>
              </a:lnSpc>
              <a:spcBef>
                <a:spcPts val="0"/>
              </a:spcBef>
              <a:spcAft>
                <a:spcPts val="0"/>
              </a:spcAft>
              <a:buClr>
                <a:srgbClr val="000000"/>
              </a:buClr>
              <a:buSzPts val="1400"/>
              <a:buNone/>
              <a:defRPr/>
            </a:lvl1pPr>
            <a:lvl2pPr lvl="1" algn="l">
              <a:lnSpc>
                <a:spcPct val="90000"/>
              </a:lnSpc>
              <a:spcBef>
                <a:spcPts val="0"/>
              </a:spcBef>
              <a:spcAft>
                <a:spcPts val="0"/>
              </a:spcAft>
              <a:buClr>
                <a:srgbClr val="000000"/>
              </a:buClr>
              <a:buSzPts val="1400"/>
              <a:buNone/>
              <a:defRPr/>
            </a:lvl2pPr>
            <a:lvl3pPr lvl="2" algn="l">
              <a:lnSpc>
                <a:spcPct val="90000"/>
              </a:lnSpc>
              <a:spcBef>
                <a:spcPts val="0"/>
              </a:spcBef>
              <a:spcAft>
                <a:spcPts val="0"/>
              </a:spcAft>
              <a:buClr>
                <a:srgbClr val="000000"/>
              </a:buClr>
              <a:buSzPts val="1400"/>
              <a:buNone/>
              <a:defRPr/>
            </a:lvl3pPr>
            <a:lvl4pPr lvl="3" algn="l">
              <a:lnSpc>
                <a:spcPct val="90000"/>
              </a:lnSpc>
              <a:spcBef>
                <a:spcPts val="0"/>
              </a:spcBef>
              <a:spcAft>
                <a:spcPts val="0"/>
              </a:spcAft>
              <a:buClr>
                <a:srgbClr val="000000"/>
              </a:buClr>
              <a:buSzPts val="1400"/>
              <a:buNone/>
              <a:defRPr/>
            </a:lvl4pPr>
            <a:lvl5pPr lvl="4" algn="l">
              <a:lnSpc>
                <a:spcPct val="90000"/>
              </a:lnSpc>
              <a:spcBef>
                <a:spcPts val="0"/>
              </a:spcBef>
              <a:spcAft>
                <a:spcPts val="0"/>
              </a:spcAft>
              <a:buClr>
                <a:srgbClr val="000000"/>
              </a:buClr>
              <a:buSzPts val="1400"/>
              <a:buNone/>
              <a:defRPr/>
            </a:lvl5pPr>
            <a:lvl6pPr lvl="5" algn="l">
              <a:lnSpc>
                <a:spcPct val="90000"/>
              </a:lnSpc>
              <a:spcBef>
                <a:spcPts val="0"/>
              </a:spcBef>
              <a:spcAft>
                <a:spcPts val="0"/>
              </a:spcAft>
              <a:buClr>
                <a:srgbClr val="000000"/>
              </a:buClr>
              <a:buSzPts val="1400"/>
              <a:buNone/>
              <a:defRPr/>
            </a:lvl6pPr>
            <a:lvl7pPr lvl="6" algn="l">
              <a:lnSpc>
                <a:spcPct val="90000"/>
              </a:lnSpc>
              <a:spcBef>
                <a:spcPts val="0"/>
              </a:spcBef>
              <a:spcAft>
                <a:spcPts val="0"/>
              </a:spcAft>
              <a:buClr>
                <a:srgbClr val="000000"/>
              </a:buClr>
              <a:buSzPts val="1400"/>
              <a:buNone/>
              <a:defRPr/>
            </a:lvl7pPr>
            <a:lvl8pPr lvl="7" algn="l">
              <a:lnSpc>
                <a:spcPct val="90000"/>
              </a:lnSpc>
              <a:spcBef>
                <a:spcPts val="0"/>
              </a:spcBef>
              <a:spcAft>
                <a:spcPts val="0"/>
              </a:spcAft>
              <a:buClr>
                <a:srgbClr val="000000"/>
              </a:buClr>
              <a:buSzPts val="1400"/>
              <a:buNone/>
              <a:defRPr/>
            </a:lvl8pPr>
            <a:lvl9pPr lvl="8" algn="l">
              <a:lnSpc>
                <a:spcPct val="90000"/>
              </a:lnSpc>
              <a:spcBef>
                <a:spcPts val="0"/>
              </a:spcBef>
              <a:spcAft>
                <a:spcPts val="0"/>
              </a:spcAft>
              <a:buClr>
                <a:srgbClr val="000000"/>
              </a:buClr>
              <a:buSzPts val="1400"/>
              <a:buNone/>
              <a:defRPr/>
            </a:lvl9pPr>
          </a:lstStyle>
          <a:p/>
        </p:txBody>
      </p:sp>
      <p:sp>
        <p:nvSpPr>
          <p:cNvPr id="627" name="Google Shape;627;p167"/>
          <p:cNvSpPr txBox="1"/>
          <p:nvPr>
            <p:ph idx="1" type="body"/>
          </p:nvPr>
        </p:nvSpPr>
        <p:spPr>
          <a:xfrm>
            <a:off x="628650" y="1369219"/>
            <a:ext cx="3886200" cy="3263400"/>
          </a:xfrm>
          <a:prstGeom prst="rect">
            <a:avLst/>
          </a:prstGeom>
          <a:noFill/>
          <a:ln>
            <a:noFill/>
          </a:ln>
        </p:spPr>
        <p:txBody>
          <a:bodyPr anchorCtr="0" anchor="t" bIns="34275" lIns="34275" spcFirstLastPara="1" rIns="34275" wrap="square" tIns="34275">
            <a:normAutofit/>
          </a:bodyPr>
          <a:lstStyle>
            <a:lvl1pPr indent="-317500" lvl="0" marL="457200" algn="l">
              <a:lnSpc>
                <a:spcPct val="90000"/>
              </a:lnSpc>
              <a:spcBef>
                <a:spcPts val="800"/>
              </a:spcBef>
              <a:spcAft>
                <a:spcPts val="0"/>
              </a:spcAft>
              <a:buClr>
                <a:srgbClr val="000000"/>
              </a:buClr>
              <a:buSzPts val="1400"/>
              <a:buChar char="•"/>
              <a:defRPr/>
            </a:lvl1pPr>
            <a:lvl2pPr indent="-317500" lvl="1" marL="914400" algn="l">
              <a:lnSpc>
                <a:spcPct val="90000"/>
              </a:lnSpc>
              <a:spcBef>
                <a:spcPts val="800"/>
              </a:spcBef>
              <a:spcAft>
                <a:spcPts val="0"/>
              </a:spcAft>
              <a:buClr>
                <a:srgbClr val="000000"/>
              </a:buClr>
              <a:buSzPts val="1400"/>
              <a:buChar char="•"/>
              <a:defRPr/>
            </a:lvl2pPr>
            <a:lvl3pPr indent="-317500" lvl="2" marL="1371600" algn="l">
              <a:lnSpc>
                <a:spcPct val="90000"/>
              </a:lnSpc>
              <a:spcBef>
                <a:spcPts val="800"/>
              </a:spcBef>
              <a:spcAft>
                <a:spcPts val="0"/>
              </a:spcAft>
              <a:buClr>
                <a:srgbClr val="000000"/>
              </a:buClr>
              <a:buSzPts val="1400"/>
              <a:buChar char="•"/>
              <a:defRPr/>
            </a:lvl3pPr>
            <a:lvl4pPr indent="-317500" lvl="3" marL="1828800" algn="l">
              <a:lnSpc>
                <a:spcPct val="90000"/>
              </a:lnSpc>
              <a:spcBef>
                <a:spcPts val="800"/>
              </a:spcBef>
              <a:spcAft>
                <a:spcPts val="0"/>
              </a:spcAft>
              <a:buClr>
                <a:srgbClr val="000000"/>
              </a:buClr>
              <a:buSzPts val="1400"/>
              <a:buChar char="•"/>
              <a:defRPr/>
            </a:lvl4pPr>
            <a:lvl5pPr indent="-317500" lvl="4" marL="2286000" algn="l">
              <a:lnSpc>
                <a:spcPct val="90000"/>
              </a:lnSpc>
              <a:spcBef>
                <a:spcPts val="800"/>
              </a:spcBef>
              <a:spcAft>
                <a:spcPts val="0"/>
              </a:spcAft>
              <a:buClr>
                <a:srgbClr val="000000"/>
              </a:buClr>
              <a:buSzPts val="1400"/>
              <a:buChar char="•"/>
              <a:defRPr/>
            </a:lvl5pPr>
            <a:lvl6pPr indent="-317500" lvl="5" marL="2743200" algn="l">
              <a:lnSpc>
                <a:spcPct val="90000"/>
              </a:lnSpc>
              <a:spcBef>
                <a:spcPts val="800"/>
              </a:spcBef>
              <a:spcAft>
                <a:spcPts val="0"/>
              </a:spcAft>
              <a:buClr>
                <a:srgbClr val="000000"/>
              </a:buClr>
              <a:buSzPts val="1400"/>
              <a:buChar char="•"/>
              <a:defRPr/>
            </a:lvl6pPr>
            <a:lvl7pPr indent="-317500" lvl="6" marL="3200400" algn="l">
              <a:lnSpc>
                <a:spcPct val="90000"/>
              </a:lnSpc>
              <a:spcBef>
                <a:spcPts val="800"/>
              </a:spcBef>
              <a:spcAft>
                <a:spcPts val="0"/>
              </a:spcAft>
              <a:buClr>
                <a:srgbClr val="000000"/>
              </a:buClr>
              <a:buSzPts val="1400"/>
              <a:buChar char="•"/>
              <a:defRPr/>
            </a:lvl7pPr>
            <a:lvl8pPr indent="-317500" lvl="7" marL="3657600" algn="l">
              <a:lnSpc>
                <a:spcPct val="90000"/>
              </a:lnSpc>
              <a:spcBef>
                <a:spcPts val="800"/>
              </a:spcBef>
              <a:spcAft>
                <a:spcPts val="0"/>
              </a:spcAft>
              <a:buClr>
                <a:srgbClr val="000000"/>
              </a:buClr>
              <a:buSzPts val="1400"/>
              <a:buChar char="•"/>
              <a:defRPr/>
            </a:lvl8pPr>
            <a:lvl9pPr indent="-317500" lvl="8" marL="4114800" algn="l">
              <a:lnSpc>
                <a:spcPct val="90000"/>
              </a:lnSpc>
              <a:spcBef>
                <a:spcPts val="800"/>
              </a:spcBef>
              <a:spcAft>
                <a:spcPts val="0"/>
              </a:spcAft>
              <a:buClr>
                <a:srgbClr val="000000"/>
              </a:buClr>
              <a:buSzPts val="1400"/>
              <a:buChar char="•"/>
              <a:defRPr/>
            </a:lvl9pPr>
          </a:lstStyle>
          <a:p/>
        </p:txBody>
      </p:sp>
      <p:sp>
        <p:nvSpPr>
          <p:cNvPr id="628" name="Google Shape;628;p167"/>
          <p:cNvSpPr txBox="1"/>
          <p:nvPr>
            <p:ph idx="12" type="sldNum"/>
          </p:nvPr>
        </p:nvSpPr>
        <p:spPr>
          <a:xfrm>
            <a:off x="8321382" y="4803219"/>
            <a:ext cx="194100" cy="207900"/>
          </a:xfrm>
          <a:prstGeom prst="rect">
            <a:avLst/>
          </a:prstGeom>
          <a:noFill/>
          <a:ln>
            <a:noFill/>
          </a:ln>
        </p:spPr>
        <p:txBody>
          <a:bodyPr anchorCtr="0" anchor="ctr" bIns="34275" lIns="34275" spcFirstLastPara="1" rIns="34275" wrap="square" tIns="34275">
            <a:spAutoFit/>
          </a:bodyPr>
          <a:lstStyle>
            <a:lvl1pPr indent="0" lvl="0"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p:cSld name="Comparison">
    <p:spTree>
      <p:nvGrpSpPr>
        <p:cNvPr id="629" name="Shape 629"/>
        <p:cNvGrpSpPr/>
        <p:nvPr/>
      </p:nvGrpSpPr>
      <p:grpSpPr>
        <a:xfrm>
          <a:off x="0" y="0"/>
          <a:ext cx="0" cy="0"/>
          <a:chOff x="0" y="0"/>
          <a:chExt cx="0" cy="0"/>
        </a:xfrm>
      </p:grpSpPr>
      <p:sp>
        <p:nvSpPr>
          <p:cNvPr id="630" name="Google Shape;630;p168"/>
          <p:cNvSpPr txBox="1"/>
          <p:nvPr>
            <p:ph type="title"/>
          </p:nvPr>
        </p:nvSpPr>
        <p:spPr>
          <a:xfrm>
            <a:off x="629840" y="273844"/>
            <a:ext cx="7886700" cy="994200"/>
          </a:xfrm>
          <a:prstGeom prst="rect">
            <a:avLst/>
          </a:prstGeom>
          <a:noFill/>
          <a:ln>
            <a:noFill/>
          </a:ln>
        </p:spPr>
        <p:txBody>
          <a:bodyPr anchorCtr="0" anchor="ctr" bIns="34275" lIns="34275" spcFirstLastPara="1" rIns="34275" wrap="square" tIns="34275">
            <a:normAutofit/>
          </a:bodyPr>
          <a:lstStyle>
            <a:lvl1pPr lvl="0" algn="l">
              <a:lnSpc>
                <a:spcPct val="90000"/>
              </a:lnSpc>
              <a:spcBef>
                <a:spcPts val="0"/>
              </a:spcBef>
              <a:spcAft>
                <a:spcPts val="0"/>
              </a:spcAft>
              <a:buClr>
                <a:srgbClr val="000000"/>
              </a:buClr>
              <a:buSzPts val="1400"/>
              <a:buNone/>
              <a:defRPr/>
            </a:lvl1pPr>
            <a:lvl2pPr lvl="1" algn="l">
              <a:lnSpc>
                <a:spcPct val="90000"/>
              </a:lnSpc>
              <a:spcBef>
                <a:spcPts val="0"/>
              </a:spcBef>
              <a:spcAft>
                <a:spcPts val="0"/>
              </a:spcAft>
              <a:buClr>
                <a:srgbClr val="000000"/>
              </a:buClr>
              <a:buSzPts val="1400"/>
              <a:buNone/>
              <a:defRPr/>
            </a:lvl2pPr>
            <a:lvl3pPr lvl="2" algn="l">
              <a:lnSpc>
                <a:spcPct val="90000"/>
              </a:lnSpc>
              <a:spcBef>
                <a:spcPts val="0"/>
              </a:spcBef>
              <a:spcAft>
                <a:spcPts val="0"/>
              </a:spcAft>
              <a:buClr>
                <a:srgbClr val="000000"/>
              </a:buClr>
              <a:buSzPts val="1400"/>
              <a:buNone/>
              <a:defRPr/>
            </a:lvl3pPr>
            <a:lvl4pPr lvl="3" algn="l">
              <a:lnSpc>
                <a:spcPct val="90000"/>
              </a:lnSpc>
              <a:spcBef>
                <a:spcPts val="0"/>
              </a:spcBef>
              <a:spcAft>
                <a:spcPts val="0"/>
              </a:spcAft>
              <a:buClr>
                <a:srgbClr val="000000"/>
              </a:buClr>
              <a:buSzPts val="1400"/>
              <a:buNone/>
              <a:defRPr/>
            </a:lvl4pPr>
            <a:lvl5pPr lvl="4" algn="l">
              <a:lnSpc>
                <a:spcPct val="90000"/>
              </a:lnSpc>
              <a:spcBef>
                <a:spcPts val="0"/>
              </a:spcBef>
              <a:spcAft>
                <a:spcPts val="0"/>
              </a:spcAft>
              <a:buClr>
                <a:srgbClr val="000000"/>
              </a:buClr>
              <a:buSzPts val="1400"/>
              <a:buNone/>
              <a:defRPr/>
            </a:lvl5pPr>
            <a:lvl6pPr lvl="5" algn="l">
              <a:lnSpc>
                <a:spcPct val="90000"/>
              </a:lnSpc>
              <a:spcBef>
                <a:spcPts val="0"/>
              </a:spcBef>
              <a:spcAft>
                <a:spcPts val="0"/>
              </a:spcAft>
              <a:buClr>
                <a:srgbClr val="000000"/>
              </a:buClr>
              <a:buSzPts val="1400"/>
              <a:buNone/>
              <a:defRPr/>
            </a:lvl6pPr>
            <a:lvl7pPr lvl="6" algn="l">
              <a:lnSpc>
                <a:spcPct val="90000"/>
              </a:lnSpc>
              <a:spcBef>
                <a:spcPts val="0"/>
              </a:spcBef>
              <a:spcAft>
                <a:spcPts val="0"/>
              </a:spcAft>
              <a:buClr>
                <a:srgbClr val="000000"/>
              </a:buClr>
              <a:buSzPts val="1400"/>
              <a:buNone/>
              <a:defRPr/>
            </a:lvl7pPr>
            <a:lvl8pPr lvl="7" algn="l">
              <a:lnSpc>
                <a:spcPct val="90000"/>
              </a:lnSpc>
              <a:spcBef>
                <a:spcPts val="0"/>
              </a:spcBef>
              <a:spcAft>
                <a:spcPts val="0"/>
              </a:spcAft>
              <a:buClr>
                <a:srgbClr val="000000"/>
              </a:buClr>
              <a:buSzPts val="1400"/>
              <a:buNone/>
              <a:defRPr/>
            </a:lvl8pPr>
            <a:lvl9pPr lvl="8" algn="l">
              <a:lnSpc>
                <a:spcPct val="90000"/>
              </a:lnSpc>
              <a:spcBef>
                <a:spcPts val="0"/>
              </a:spcBef>
              <a:spcAft>
                <a:spcPts val="0"/>
              </a:spcAft>
              <a:buClr>
                <a:srgbClr val="000000"/>
              </a:buClr>
              <a:buSzPts val="1400"/>
              <a:buNone/>
              <a:defRPr/>
            </a:lvl9pPr>
          </a:lstStyle>
          <a:p/>
        </p:txBody>
      </p:sp>
      <p:sp>
        <p:nvSpPr>
          <p:cNvPr id="631" name="Google Shape;631;p168"/>
          <p:cNvSpPr txBox="1"/>
          <p:nvPr>
            <p:ph idx="1" type="body"/>
          </p:nvPr>
        </p:nvSpPr>
        <p:spPr>
          <a:xfrm>
            <a:off x="629840" y="1260872"/>
            <a:ext cx="3868500" cy="618000"/>
          </a:xfrm>
          <a:prstGeom prst="rect">
            <a:avLst/>
          </a:prstGeom>
          <a:noFill/>
          <a:ln>
            <a:noFill/>
          </a:ln>
        </p:spPr>
        <p:txBody>
          <a:bodyPr anchorCtr="0" anchor="b" bIns="34275" lIns="34275" spcFirstLastPara="1" rIns="34275" wrap="square" tIns="34275">
            <a:normAutofit/>
          </a:bodyPr>
          <a:lstStyle>
            <a:lvl1pPr indent="-228600" lvl="0" marL="457200" algn="l">
              <a:lnSpc>
                <a:spcPct val="90000"/>
              </a:lnSpc>
              <a:spcBef>
                <a:spcPts val="800"/>
              </a:spcBef>
              <a:spcAft>
                <a:spcPts val="0"/>
              </a:spcAft>
              <a:buClr>
                <a:srgbClr val="000000"/>
              </a:buClr>
              <a:buSzPts val="1800"/>
              <a:buFont typeface="Calibri"/>
              <a:buNone/>
              <a:defRPr b="1" sz="1800"/>
            </a:lvl1pPr>
            <a:lvl2pPr indent="-228600" lvl="1" marL="914400" algn="l">
              <a:lnSpc>
                <a:spcPct val="90000"/>
              </a:lnSpc>
              <a:spcBef>
                <a:spcPts val="800"/>
              </a:spcBef>
              <a:spcAft>
                <a:spcPts val="0"/>
              </a:spcAft>
              <a:buClr>
                <a:srgbClr val="000000"/>
              </a:buClr>
              <a:buSzPts val="1800"/>
              <a:buFont typeface="Calibri"/>
              <a:buNone/>
              <a:defRPr b="1" sz="1800"/>
            </a:lvl2pPr>
            <a:lvl3pPr indent="-228600" lvl="2" marL="1371600" algn="l">
              <a:lnSpc>
                <a:spcPct val="90000"/>
              </a:lnSpc>
              <a:spcBef>
                <a:spcPts val="800"/>
              </a:spcBef>
              <a:spcAft>
                <a:spcPts val="0"/>
              </a:spcAft>
              <a:buClr>
                <a:srgbClr val="000000"/>
              </a:buClr>
              <a:buSzPts val="1800"/>
              <a:buFont typeface="Calibri"/>
              <a:buNone/>
              <a:defRPr b="1" sz="1800"/>
            </a:lvl3pPr>
            <a:lvl4pPr indent="-228600" lvl="3" marL="1828800" algn="l">
              <a:lnSpc>
                <a:spcPct val="90000"/>
              </a:lnSpc>
              <a:spcBef>
                <a:spcPts val="800"/>
              </a:spcBef>
              <a:spcAft>
                <a:spcPts val="0"/>
              </a:spcAft>
              <a:buClr>
                <a:srgbClr val="000000"/>
              </a:buClr>
              <a:buSzPts val="1800"/>
              <a:buFont typeface="Calibri"/>
              <a:buNone/>
              <a:defRPr b="1" sz="1800"/>
            </a:lvl4pPr>
            <a:lvl5pPr indent="-228600" lvl="4" marL="2286000" algn="l">
              <a:lnSpc>
                <a:spcPct val="90000"/>
              </a:lnSpc>
              <a:spcBef>
                <a:spcPts val="800"/>
              </a:spcBef>
              <a:spcAft>
                <a:spcPts val="0"/>
              </a:spcAft>
              <a:buClr>
                <a:srgbClr val="000000"/>
              </a:buClr>
              <a:buSzPts val="1800"/>
              <a:buFont typeface="Calibri"/>
              <a:buNone/>
              <a:defRPr b="1" sz="1800"/>
            </a:lvl5pPr>
            <a:lvl6pPr indent="-317500" lvl="5" marL="2743200" algn="l">
              <a:lnSpc>
                <a:spcPct val="90000"/>
              </a:lnSpc>
              <a:spcBef>
                <a:spcPts val="800"/>
              </a:spcBef>
              <a:spcAft>
                <a:spcPts val="0"/>
              </a:spcAft>
              <a:buClr>
                <a:srgbClr val="000000"/>
              </a:buClr>
              <a:buSzPts val="1400"/>
              <a:buChar char="•"/>
              <a:defRPr/>
            </a:lvl6pPr>
            <a:lvl7pPr indent="-317500" lvl="6" marL="3200400" algn="l">
              <a:lnSpc>
                <a:spcPct val="90000"/>
              </a:lnSpc>
              <a:spcBef>
                <a:spcPts val="800"/>
              </a:spcBef>
              <a:spcAft>
                <a:spcPts val="0"/>
              </a:spcAft>
              <a:buClr>
                <a:srgbClr val="000000"/>
              </a:buClr>
              <a:buSzPts val="1400"/>
              <a:buChar char="•"/>
              <a:defRPr/>
            </a:lvl7pPr>
            <a:lvl8pPr indent="-317500" lvl="7" marL="3657600" algn="l">
              <a:lnSpc>
                <a:spcPct val="90000"/>
              </a:lnSpc>
              <a:spcBef>
                <a:spcPts val="800"/>
              </a:spcBef>
              <a:spcAft>
                <a:spcPts val="0"/>
              </a:spcAft>
              <a:buClr>
                <a:srgbClr val="000000"/>
              </a:buClr>
              <a:buSzPts val="1400"/>
              <a:buChar char="•"/>
              <a:defRPr/>
            </a:lvl8pPr>
            <a:lvl9pPr indent="-317500" lvl="8" marL="4114800" algn="l">
              <a:lnSpc>
                <a:spcPct val="90000"/>
              </a:lnSpc>
              <a:spcBef>
                <a:spcPts val="800"/>
              </a:spcBef>
              <a:spcAft>
                <a:spcPts val="0"/>
              </a:spcAft>
              <a:buClr>
                <a:srgbClr val="000000"/>
              </a:buClr>
              <a:buSzPts val="1400"/>
              <a:buChar char="•"/>
              <a:defRPr/>
            </a:lvl9pPr>
          </a:lstStyle>
          <a:p/>
        </p:txBody>
      </p:sp>
      <p:sp>
        <p:nvSpPr>
          <p:cNvPr id="632" name="Google Shape;632;p168"/>
          <p:cNvSpPr txBox="1"/>
          <p:nvPr>
            <p:ph idx="2" type="body"/>
          </p:nvPr>
        </p:nvSpPr>
        <p:spPr>
          <a:xfrm>
            <a:off x="4629150" y="1260872"/>
            <a:ext cx="3887400" cy="618000"/>
          </a:xfrm>
          <a:prstGeom prst="rect">
            <a:avLst/>
          </a:prstGeom>
          <a:noFill/>
          <a:ln>
            <a:noFill/>
          </a:ln>
        </p:spPr>
        <p:txBody>
          <a:bodyPr anchorCtr="0" anchor="b" bIns="34275" lIns="34275" spcFirstLastPara="1" rIns="34275" wrap="square" tIns="34275">
            <a:normAutofit/>
          </a:bodyPr>
          <a:lstStyle>
            <a:lvl1pPr indent="-317500" lvl="0" marL="457200" algn="l">
              <a:lnSpc>
                <a:spcPct val="90000"/>
              </a:lnSpc>
              <a:spcBef>
                <a:spcPts val="800"/>
              </a:spcBef>
              <a:spcAft>
                <a:spcPts val="0"/>
              </a:spcAft>
              <a:buClr>
                <a:srgbClr val="000000"/>
              </a:buClr>
              <a:buSzPts val="1400"/>
              <a:buChar char="•"/>
              <a:defRPr/>
            </a:lvl1pPr>
            <a:lvl2pPr indent="-317500" lvl="1" marL="914400" algn="l">
              <a:lnSpc>
                <a:spcPct val="90000"/>
              </a:lnSpc>
              <a:spcBef>
                <a:spcPts val="800"/>
              </a:spcBef>
              <a:spcAft>
                <a:spcPts val="0"/>
              </a:spcAft>
              <a:buClr>
                <a:srgbClr val="000000"/>
              </a:buClr>
              <a:buSzPts val="1400"/>
              <a:buChar char="•"/>
              <a:defRPr/>
            </a:lvl2pPr>
            <a:lvl3pPr indent="-317500" lvl="2" marL="1371600" algn="l">
              <a:lnSpc>
                <a:spcPct val="90000"/>
              </a:lnSpc>
              <a:spcBef>
                <a:spcPts val="800"/>
              </a:spcBef>
              <a:spcAft>
                <a:spcPts val="0"/>
              </a:spcAft>
              <a:buClr>
                <a:srgbClr val="000000"/>
              </a:buClr>
              <a:buSzPts val="1400"/>
              <a:buChar char="•"/>
              <a:defRPr/>
            </a:lvl3pPr>
            <a:lvl4pPr indent="-317500" lvl="3" marL="1828800" algn="l">
              <a:lnSpc>
                <a:spcPct val="90000"/>
              </a:lnSpc>
              <a:spcBef>
                <a:spcPts val="800"/>
              </a:spcBef>
              <a:spcAft>
                <a:spcPts val="0"/>
              </a:spcAft>
              <a:buClr>
                <a:srgbClr val="000000"/>
              </a:buClr>
              <a:buSzPts val="1400"/>
              <a:buChar char="•"/>
              <a:defRPr/>
            </a:lvl4pPr>
            <a:lvl5pPr indent="-317500" lvl="4" marL="2286000" algn="l">
              <a:lnSpc>
                <a:spcPct val="90000"/>
              </a:lnSpc>
              <a:spcBef>
                <a:spcPts val="800"/>
              </a:spcBef>
              <a:spcAft>
                <a:spcPts val="0"/>
              </a:spcAft>
              <a:buClr>
                <a:srgbClr val="000000"/>
              </a:buClr>
              <a:buSzPts val="1400"/>
              <a:buChar char="•"/>
              <a:defRPr/>
            </a:lvl5pPr>
            <a:lvl6pPr indent="-317500" lvl="5" marL="2743200" algn="l">
              <a:lnSpc>
                <a:spcPct val="90000"/>
              </a:lnSpc>
              <a:spcBef>
                <a:spcPts val="800"/>
              </a:spcBef>
              <a:spcAft>
                <a:spcPts val="0"/>
              </a:spcAft>
              <a:buClr>
                <a:srgbClr val="000000"/>
              </a:buClr>
              <a:buSzPts val="1400"/>
              <a:buChar char="•"/>
              <a:defRPr/>
            </a:lvl6pPr>
            <a:lvl7pPr indent="-317500" lvl="6" marL="3200400" algn="l">
              <a:lnSpc>
                <a:spcPct val="90000"/>
              </a:lnSpc>
              <a:spcBef>
                <a:spcPts val="800"/>
              </a:spcBef>
              <a:spcAft>
                <a:spcPts val="0"/>
              </a:spcAft>
              <a:buClr>
                <a:srgbClr val="000000"/>
              </a:buClr>
              <a:buSzPts val="1400"/>
              <a:buChar char="•"/>
              <a:defRPr/>
            </a:lvl7pPr>
            <a:lvl8pPr indent="-317500" lvl="7" marL="3657600" algn="l">
              <a:lnSpc>
                <a:spcPct val="90000"/>
              </a:lnSpc>
              <a:spcBef>
                <a:spcPts val="800"/>
              </a:spcBef>
              <a:spcAft>
                <a:spcPts val="0"/>
              </a:spcAft>
              <a:buClr>
                <a:srgbClr val="000000"/>
              </a:buClr>
              <a:buSzPts val="1400"/>
              <a:buChar char="•"/>
              <a:defRPr/>
            </a:lvl8pPr>
            <a:lvl9pPr indent="-317500" lvl="8" marL="4114800" algn="l">
              <a:lnSpc>
                <a:spcPct val="90000"/>
              </a:lnSpc>
              <a:spcBef>
                <a:spcPts val="800"/>
              </a:spcBef>
              <a:spcAft>
                <a:spcPts val="0"/>
              </a:spcAft>
              <a:buClr>
                <a:srgbClr val="000000"/>
              </a:buClr>
              <a:buSzPts val="1400"/>
              <a:buChar char="•"/>
              <a:defRPr/>
            </a:lvl9pPr>
          </a:lstStyle>
          <a:p/>
        </p:txBody>
      </p:sp>
      <p:sp>
        <p:nvSpPr>
          <p:cNvPr id="633" name="Google Shape;633;p168"/>
          <p:cNvSpPr txBox="1"/>
          <p:nvPr>
            <p:ph idx="12" type="sldNum"/>
          </p:nvPr>
        </p:nvSpPr>
        <p:spPr>
          <a:xfrm>
            <a:off x="8321382" y="4803219"/>
            <a:ext cx="194100" cy="207900"/>
          </a:xfrm>
          <a:prstGeom prst="rect">
            <a:avLst/>
          </a:prstGeom>
          <a:noFill/>
          <a:ln>
            <a:noFill/>
          </a:ln>
        </p:spPr>
        <p:txBody>
          <a:bodyPr anchorCtr="0" anchor="ctr" bIns="34275" lIns="34275" spcFirstLastPara="1" rIns="34275" wrap="square" tIns="34275">
            <a:spAutoFit/>
          </a:bodyPr>
          <a:lstStyle>
            <a:lvl1pPr indent="0" lvl="0"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634" name="Shape 634"/>
        <p:cNvGrpSpPr/>
        <p:nvPr/>
      </p:nvGrpSpPr>
      <p:grpSpPr>
        <a:xfrm>
          <a:off x="0" y="0"/>
          <a:ext cx="0" cy="0"/>
          <a:chOff x="0" y="0"/>
          <a:chExt cx="0" cy="0"/>
        </a:xfrm>
      </p:grpSpPr>
      <p:sp>
        <p:nvSpPr>
          <p:cNvPr id="635" name="Google Shape;635;p169"/>
          <p:cNvSpPr txBox="1"/>
          <p:nvPr>
            <p:ph type="title"/>
          </p:nvPr>
        </p:nvSpPr>
        <p:spPr>
          <a:xfrm>
            <a:off x="628650" y="273844"/>
            <a:ext cx="7886700" cy="994200"/>
          </a:xfrm>
          <a:prstGeom prst="rect">
            <a:avLst/>
          </a:prstGeom>
          <a:noFill/>
          <a:ln>
            <a:noFill/>
          </a:ln>
        </p:spPr>
        <p:txBody>
          <a:bodyPr anchorCtr="0" anchor="ctr" bIns="34275" lIns="34275" spcFirstLastPara="1" rIns="34275" wrap="square" tIns="34275">
            <a:normAutofit/>
          </a:bodyPr>
          <a:lstStyle>
            <a:lvl1pPr lvl="0" algn="l">
              <a:lnSpc>
                <a:spcPct val="90000"/>
              </a:lnSpc>
              <a:spcBef>
                <a:spcPts val="0"/>
              </a:spcBef>
              <a:spcAft>
                <a:spcPts val="0"/>
              </a:spcAft>
              <a:buClr>
                <a:srgbClr val="000000"/>
              </a:buClr>
              <a:buSzPts val="1400"/>
              <a:buNone/>
              <a:defRPr/>
            </a:lvl1pPr>
            <a:lvl2pPr lvl="1" algn="l">
              <a:lnSpc>
                <a:spcPct val="90000"/>
              </a:lnSpc>
              <a:spcBef>
                <a:spcPts val="0"/>
              </a:spcBef>
              <a:spcAft>
                <a:spcPts val="0"/>
              </a:spcAft>
              <a:buClr>
                <a:srgbClr val="000000"/>
              </a:buClr>
              <a:buSzPts val="1400"/>
              <a:buNone/>
              <a:defRPr/>
            </a:lvl2pPr>
            <a:lvl3pPr lvl="2" algn="l">
              <a:lnSpc>
                <a:spcPct val="90000"/>
              </a:lnSpc>
              <a:spcBef>
                <a:spcPts val="0"/>
              </a:spcBef>
              <a:spcAft>
                <a:spcPts val="0"/>
              </a:spcAft>
              <a:buClr>
                <a:srgbClr val="000000"/>
              </a:buClr>
              <a:buSzPts val="1400"/>
              <a:buNone/>
              <a:defRPr/>
            </a:lvl3pPr>
            <a:lvl4pPr lvl="3" algn="l">
              <a:lnSpc>
                <a:spcPct val="90000"/>
              </a:lnSpc>
              <a:spcBef>
                <a:spcPts val="0"/>
              </a:spcBef>
              <a:spcAft>
                <a:spcPts val="0"/>
              </a:spcAft>
              <a:buClr>
                <a:srgbClr val="000000"/>
              </a:buClr>
              <a:buSzPts val="1400"/>
              <a:buNone/>
              <a:defRPr/>
            </a:lvl4pPr>
            <a:lvl5pPr lvl="4" algn="l">
              <a:lnSpc>
                <a:spcPct val="90000"/>
              </a:lnSpc>
              <a:spcBef>
                <a:spcPts val="0"/>
              </a:spcBef>
              <a:spcAft>
                <a:spcPts val="0"/>
              </a:spcAft>
              <a:buClr>
                <a:srgbClr val="000000"/>
              </a:buClr>
              <a:buSzPts val="1400"/>
              <a:buNone/>
              <a:defRPr/>
            </a:lvl5pPr>
            <a:lvl6pPr lvl="5" algn="l">
              <a:lnSpc>
                <a:spcPct val="90000"/>
              </a:lnSpc>
              <a:spcBef>
                <a:spcPts val="0"/>
              </a:spcBef>
              <a:spcAft>
                <a:spcPts val="0"/>
              </a:spcAft>
              <a:buClr>
                <a:srgbClr val="000000"/>
              </a:buClr>
              <a:buSzPts val="1400"/>
              <a:buNone/>
              <a:defRPr/>
            </a:lvl6pPr>
            <a:lvl7pPr lvl="6" algn="l">
              <a:lnSpc>
                <a:spcPct val="90000"/>
              </a:lnSpc>
              <a:spcBef>
                <a:spcPts val="0"/>
              </a:spcBef>
              <a:spcAft>
                <a:spcPts val="0"/>
              </a:spcAft>
              <a:buClr>
                <a:srgbClr val="000000"/>
              </a:buClr>
              <a:buSzPts val="1400"/>
              <a:buNone/>
              <a:defRPr/>
            </a:lvl7pPr>
            <a:lvl8pPr lvl="7" algn="l">
              <a:lnSpc>
                <a:spcPct val="90000"/>
              </a:lnSpc>
              <a:spcBef>
                <a:spcPts val="0"/>
              </a:spcBef>
              <a:spcAft>
                <a:spcPts val="0"/>
              </a:spcAft>
              <a:buClr>
                <a:srgbClr val="000000"/>
              </a:buClr>
              <a:buSzPts val="1400"/>
              <a:buNone/>
              <a:defRPr/>
            </a:lvl8pPr>
            <a:lvl9pPr lvl="8" algn="l">
              <a:lnSpc>
                <a:spcPct val="90000"/>
              </a:lnSpc>
              <a:spcBef>
                <a:spcPts val="0"/>
              </a:spcBef>
              <a:spcAft>
                <a:spcPts val="0"/>
              </a:spcAft>
              <a:buClr>
                <a:srgbClr val="000000"/>
              </a:buClr>
              <a:buSzPts val="1400"/>
              <a:buNone/>
              <a:defRPr/>
            </a:lvl9pPr>
          </a:lstStyle>
          <a:p/>
        </p:txBody>
      </p:sp>
      <p:sp>
        <p:nvSpPr>
          <p:cNvPr id="636" name="Google Shape;636;p169"/>
          <p:cNvSpPr txBox="1"/>
          <p:nvPr>
            <p:ph idx="12" type="sldNum"/>
          </p:nvPr>
        </p:nvSpPr>
        <p:spPr>
          <a:xfrm>
            <a:off x="8321382" y="4803219"/>
            <a:ext cx="194100" cy="207900"/>
          </a:xfrm>
          <a:prstGeom prst="rect">
            <a:avLst/>
          </a:prstGeom>
          <a:noFill/>
          <a:ln>
            <a:noFill/>
          </a:ln>
        </p:spPr>
        <p:txBody>
          <a:bodyPr anchorCtr="0" anchor="ctr" bIns="34275" lIns="34275" spcFirstLastPara="1" rIns="34275" wrap="square" tIns="34275">
            <a:spAutoFit/>
          </a:bodyPr>
          <a:lstStyle>
            <a:lvl1pPr indent="0" lvl="0"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p:cSld name="Content with Caption">
    <p:spTree>
      <p:nvGrpSpPr>
        <p:cNvPr id="637" name="Shape 637"/>
        <p:cNvGrpSpPr/>
        <p:nvPr/>
      </p:nvGrpSpPr>
      <p:grpSpPr>
        <a:xfrm>
          <a:off x="0" y="0"/>
          <a:ext cx="0" cy="0"/>
          <a:chOff x="0" y="0"/>
          <a:chExt cx="0" cy="0"/>
        </a:xfrm>
      </p:grpSpPr>
      <p:sp>
        <p:nvSpPr>
          <p:cNvPr id="638" name="Google Shape;638;p170"/>
          <p:cNvSpPr txBox="1"/>
          <p:nvPr>
            <p:ph type="title"/>
          </p:nvPr>
        </p:nvSpPr>
        <p:spPr>
          <a:xfrm>
            <a:off x="629840" y="342900"/>
            <a:ext cx="2949000" cy="1200300"/>
          </a:xfrm>
          <a:prstGeom prst="rect">
            <a:avLst/>
          </a:prstGeom>
          <a:noFill/>
          <a:ln>
            <a:noFill/>
          </a:ln>
        </p:spPr>
        <p:txBody>
          <a:bodyPr anchorCtr="0" anchor="b" bIns="34275" lIns="34275" spcFirstLastPara="1" rIns="34275" wrap="square" tIns="34275">
            <a:normAutofit/>
          </a:bodyPr>
          <a:lstStyle>
            <a:lvl1pPr lvl="0" algn="l">
              <a:lnSpc>
                <a:spcPct val="90000"/>
              </a:lnSpc>
              <a:spcBef>
                <a:spcPts val="0"/>
              </a:spcBef>
              <a:spcAft>
                <a:spcPts val="0"/>
              </a:spcAft>
              <a:buClr>
                <a:srgbClr val="000000"/>
              </a:buClr>
              <a:buSzPts val="2400"/>
              <a:buFont typeface="Calibri"/>
              <a:buNone/>
              <a:defRPr sz="2400"/>
            </a:lvl1pPr>
            <a:lvl2pPr lvl="1" algn="l">
              <a:lnSpc>
                <a:spcPct val="90000"/>
              </a:lnSpc>
              <a:spcBef>
                <a:spcPts val="0"/>
              </a:spcBef>
              <a:spcAft>
                <a:spcPts val="0"/>
              </a:spcAft>
              <a:buClr>
                <a:srgbClr val="000000"/>
              </a:buClr>
              <a:buSzPts val="1400"/>
              <a:buNone/>
              <a:defRPr/>
            </a:lvl2pPr>
            <a:lvl3pPr lvl="2" algn="l">
              <a:lnSpc>
                <a:spcPct val="90000"/>
              </a:lnSpc>
              <a:spcBef>
                <a:spcPts val="0"/>
              </a:spcBef>
              <a:spcAft>
                <a:spcPts val="0"/>
              </a:spcAft>
              <a:buClr>
                <a:srgbClr val="000000"/>
              </a:buClr>
              <a:buSzPts val="1400"/>
              <a:buNone/>
              <a:defRPr/>
            </a:lvl3pPr>
            <a:lvl4pPr lvl="3" algn="l">
              <a:lnSpc>
                <a:spcPct val="90000"/>
              </a:lnSpc>
              <a:spcBef>
                <a:spcPts val="0"/>
              </a:spcBef>
              <a:spcAft>
                <a:spcPts val="0"/>
              </a:spcAft>
              <a:buClr>
                <a:srgbClr val="000000"/>
              </a:buClr>
              <a:buSzPts val="1400"/>
              <a:buNone/>
              <a:defRPr/>
            </a:lvl4pPr>
            <a:lvl5pPr lvl="4" algn="l">
              <a:lnSpc>
                <a:spcPct val="90000"/>
              </a:lnSpc>
              <a:spcBef>
                <a:spcPts val="0"/>
              </a:spcBef>
              <a:spcAft>
                <a:spcPts val="0"/>
              </a:spcAft>
              <a:buClr>
                <a:srgbClr val="000000"/>
              </a:buClr>
              <a:buSzPts val="1400"/>
              <a:buNone/>
              <a:defRPr/>
            </a:lvl5pPr>
            <a:lvl6pPr lvl="5" algn="l">
              <a:lnSpc>
                <a:spcPct val="90000"/>
              </a:lnSpc>
              <a:spcBef>
                <a:spcPts val="0"/>
              </a:spcBef>
              <a:spcAft>
                <a:spcPts val="0"/>
              </a:spcAft>
              <a:buClr>
                <a:srgbClr val="000000"/>
              </a:buClr>
              <a:buSzPts val="1400"/>
              <a:buNone/>
              <a:defRPr/>
            </a:lvl6pPr>
            <a:lvl7pPr lvl="6" algn="l">
              <a:lnSpc>
                <a:spcPct val="90000"/>
              </a:lnSpc>
              <a:spcBef>
                <a:spcPts val="0"/>
              </a:spcBef>
              <a:spcAft>
                <a:spcPts val="0"/>
              </a:spcAft>
              <a:buClr>
                <a:srgbClr val="000000"/>
              </a:buClr>
              <a:buSzPts val="1400"/>
              <a:buNone/>
              <a:defRPr/>
            </a:lvl7pPr>
            <a:lvl8pPr lvl="7" algn="l">
              <a:lnSpc>
                <a:spcPct val="90000"/>
              </a:lnSpc>
              <a:spcBef>
                <a:spcPts val="0"/>
              </a:spcBef>
              <a:spcAft>
                <a:spcPts val="0"/>
              </a:spcAft>
              <a:buClr>
                <a:srgbClr val="000000"/>
              </a:buClr>
              <a:buSzPts val="1400"/>
              <a:buNone/>
              <a:defRPr/>
            </a:lvl8pPr>
            <a:lvl9pPr lvl="8" algn="l">
              <a:lnSpc>
                <a:spcPct val="90000"/>
              </a:lnSpc>
              <a:spcBef>
                <a:spcPts val="0"/>
              </a:spcBef>
              <a:spcAft>
                <a:spcPts val="0"/>
              </a:spcAft>
              <a:buClr>
                <a:srgbClr val="000000"/>
              </a:buClr>
              <a:buSzPts val="1400"/>
              <a:buNone/>
              <a:defRPr/>
            </a:lvl9pPr>
          </a:lstStyle>
          <a:p/>
        </p:txBody>
      </p:sp>
      <p:sp>
        <p:nvSpPr>
          <p:cNvPr id="639" name="Google Shape;639;p170"/>
          <p:cNvSpPr txBox="1"/>
          <p:nvPr>
            <p:ph idx="1" type="body"/>
          </p:nvPr>
        </p:nvSpPr>
        <p:spPr>
          <a:xfrm>
            <a:off x="3887390" y="740569"/>
            <a:ext cx="4629300" cy="3655200"/>
          </a:xfrm>
          <a:prstGeom prst="rect">
            <a:avLst/>
          </a:prstGeom>
          <a:noFill/>
          <a:ln>
            <a:noFill/>
          </a:ln>
        </p:spPr>
        <p:txBody>
          <a:bodyPr anchorCtr="0" anchor="t" bIns="34275" lIns="34275" spcFirstLastPara="1" rIns="34275" wrap="square" tIns="34275">
            <a:normAutofit/>
          </a:bodyPr>
          <a:lstStyle>
            <a:lvl1pPr indent="-381000" lvl="0" marL="457200" algn="l">
              <a:lnSpc>
                <a:spcPct val="90000"/>
              </a:lnSpc>
              <a:spcBef>
                <a:spcPts val="800"/>
              </a:spcBef>
              <a:spcAft>
                <a:spcPts val="0"/>
              </a:spcAft>
              <a:buClr>
                <a:srgbClr val="000000"/>
              </a:buClr>
              <a:buSzPts val="2400"/>
              <a:buChar char="•"/>
              <a:defRPr sz="2400"/>
            </a:lvl1pPr>
            <a:lvl2pPr indent="-381000" lvl="1" marL="914400" algn="l">
              <a:lnSpc>
                <a:spcPct val="90000"/>
              </a:lnSpc>
              <a:spcBef>
                <a:spcPts val="800"/>
              </a:spcBef>
              <a:spcAft>
                <a:spcPts val="0"/>
              </a:spcAft>
              <a:buClr>
                <a:srgbClr val="000000"/>
              </a:buClr>
              <a:buSzPts val="2400"/>
              <a:buChar char="•"/>
              <a:defRPr sz="2400"/>
            </a:lvl2pPr>
            <a:lvl3pPr indent="-381000" lvl="2" marL="1371600" algn="l">
              <a:lnSpc>
                <a:spcPct val="90000"/>
              </a:lnSpc>
              <a:spcBef>
                <a:spcPts val="800"/>
              </a:spcBef>
              <a:spcAft>
                <a:spcPts val="0"/>
              </a:spcAft>
              <a:buClr>
                <a:srgbClr val="000000"/>
              </a:buClr>
              <a:buSzPts val="2400"/>
              <a:buChar char="•"/>
              <a:defRPr sz="2400"/>
            </a:lvl3pPr>
            <a:lvl4pPr indent="-381000" lvl="3" marL="1828800" algn="l">
              <a:lnSpc>
                <a:spcPct val="90000"/>
              </a:lnSpc>
              <a:spcBef>
                <a:spcPts val="800"/>
              </a:spcBef>
              <a:spcAft>
                <a:spcPts val="0"/>
              </a:spcAft>
              <a:buClr>
                <a:srgbClr val="000000"/>
              </a:buClr>
              <a:buSzPts val="2400"/>
              <a:buChar char="•"/>
              <a:defRPr sz="2400"/>
            </a:lvl4pPr>
            <a:lvl5pPr indent="-381000" lvl="4" marL="2286000" algn="l">
              <a:lnSpc>
                <a:spcPct val="90000"/>
              </a:lnSpc>
              <a:spcBef>
                <a:spcPts val="800"/>
              </a:spcBef>
              <a:spcAft>
                <a:spcPts val="0"/>
              </a:spcAft>
              <a:buClr>
                <a:srgbClr val="000000"/>
              </a:buClr>
              <a:buSzPts val="2400"/>
              <a:buChar char="•"/>
              <a:defRPr sz="2400"/>
            </a:lvl5pPr>
            <a:lvl6pPr indent="-317500" lvl="5" marL="2743200" algn="l">
              <a:lnSpc>
                <a:spcPct val="90000"/>
              </a:lnSpc>
              <a:spcBef>
                <a:spcPts val="800"/>
              </a:spcBef>
              <a:spcAft>
                <a:spcPts val="0"/>
              </a:spcAft>
              <a:buClr>
                <a:srgbClr val="000000"/>
              </a:buClr>
              <a:buSzPts val="1400"/>
              <a:buChar char="•"/>
              <a:defRPr/>
            </a:lvl6pPr>
            <a:lvl7pPr indent="-317500" lvl="6" marL="3200400" algn="l">
              <a:lnSpc>
                <a:spcPct val="90000"/>
              </a:lnSpc>
              <a:spcBef>
                <a:spcPts val="800"/>
              </a:spcBef>
              <a:spcAft>
                <a:spcPts val="0"/>
              </a:spcAft>
              <a:buClr>
                <a:srgbClr val="000000"/>
              </a:buClr>
              <a:buSzPts val="1400"/>
              <a:buChar char="•"/>
              <a:defRPr/>
            </a:lvl7pPr>
            <a:lvl8pPr indent="-317500" lvl="7" marL="3657600" algn="l">
              <a:lnSpc>
                <a:spcPct val="90000"/>
              </a:lnSpc>
              <a:spcBef>
                <a:spcPts val="800"/>
              </a:spcBef>
              <a:spcAft>
                <a:spcPts val="0"/>
              </a:spcAft>
              <a:buClr>
                <a:srgbClr val="000000"/>
              </a:buClr>
              <a:buSzPts val="1400"/>
              <a:buChar char="•"/>
              <a:defRPr/>
            </a:lvl8pPr>
            <a:lvl9pPr indent="-317500" lvl="8" marL="4114800" algn="l">
              <a:lnSpc>
                <a:spcPct val="90000"/>
              </a:lnSpc>
              <a:spcBef>
                <a:spcPts val="800"/>
              </a:spcBef>
              <a:spcAft>
                <a:spcPts val="0"/>
              </a:spcAft>
              <a:buClr>
                <a:srgbClr val="000000"/>
              </a:buClr>
              <a:buSzPts val="1400"/>
              <a:buChar char="•"/>
              <a:defRPr/>
            </a:lvl9pPr>
          </a:lstStyle>
          <a:p/>
        </p:txBody>
      </p:sp>
      <p:sp>
        <p:nvSpPr>
          <p:cNvPr id="640" name="Google Shape;640;p170"/>
          <p:cNvSpPr txBox="1"/>
          <p:nvPr>
            <p:ph idx="2" type="body"/>
          </p:nvPr>
        </p:nvSpPr>
        <p:spPr>
          <a:xfrm>
            <a:off x="629840" y="1543050"/>
            <a:ext cx="2949000" cy="2858700"/>
          </a:xfrm>
          <a:prstGeom prst="rect">
            <a:avLst/>
          </a:prstGeom>
          <a:noFill/>
          <a:ln>
            <a:noFill/>
          </a:ln>
        </p:spPr>
        <p:txBody>
          <a:bodyPr anchorCtr="0" anchor="t" bIns="34275" lIns="34275" spcFirstLastPara="1" rIns="34275" wrap="square" tIns="34275">
            <a:normAutofit/>
          </a:bodyPr>
          <a:lstStyle>
            <a:lvl1pPr indent="-317500" lvl="0" marL="457200" algn="l">
              <a:lnSpc>
                <a:spcPct val="90000"/>
              </a:lnSpc>
              <a:spcBef>
                <a:spcPts val="800"/>
              </a:spcBef>
              <a:spcAft>
                <a:spcPts val="0"/>
              </a:spcAft>
              <a:buClr>
                <a:srgbClr val="000000"/>
              </a:buClr>
              <a:buSzPts val="1400"/>
              <a:buChar char="•"/>
              <a:defRPr/>
            </a:lvl1pPr>
            <a:lvl2pPr indent="-317500" lvl="1" marL="914400" algn="l">
              <a:lnSpc>
                <a:spcPct val="90000"/>
              </a:lnSpc>
              <a:spcBef>
                <a:spcPts val="800"/>
              </a:spcBef>
              <a:spcAft>
                <a:spcPts val="0"/>
              </a:spcAft>
              <a:buClr>
                <a:srgbClr val="000000"/>
              </a:buClr>
              <a:buSzPts val="1400"/>
              <a:buChar char="•"/>
              <a:defRPr/>
            </a:lvl2pPr>
            <a:lvl3pPr indent="-317500" lvl="2" marL="1371600" algn="l">
              <a:lnSpc>
                <a:spcPct val="90000"/>
              </a:lnSpc>
              <a:spcBef>
                <a:spcPts val="800"/>
              </a:spcBef>
              <a:spcAft>
                <a:spcPts val="0"/>
              </a:spcAft>
              <a:buClr>
                <a:srgbClr val="000000"/>
              </a:buClr>
              <a:buSzPts val="1400"/>
              <a:buChar char="•"/>
              <a:defRPr/>
            </a:lvl3pPr>
            <a:lvl4pPr indent="-317500" lvl="3" marL="1828800" algn="l">
              <a:lnSpc>
                <a:spcPct val="90000"/>
              </a:lnSpc>
              <a:spcBef>
                <a:spcPts val="800"/>
              </a:spcBef>
              <a:spcAft>
                <a:spcPts val="0"/>
              </a:spcAft>
              <a:buClr>
                <a:srgbClr val="000000"/>
              </a:buClr>
              <a:buSzPts val="1400"/>
              <a:buChar char="•"/>
              <a:defRPr/>
            </a:lvl4pPr>
            <a:lvl5pPr indent="-317500" lvl="4" marL="2286000" algn="l">
              <a:lnSpc>
                <a:spcPct val="90000"/>
              </a:lnSpc>
              <a:spcBef>
                <a:spcPts val="800"/>
              </a:spcBef>
              <a:spcAft>
                <a:spcPts val="0"/>
              </a:spcAft>
              <a:buClr>
                <a:srgbClr val="000000"/>
              </a:buClr>
              <a:buSzPts val="1400"/>
              <a:buChar char="•"/>
              <a:defRPr/>
            </a:lvl5pPr>
            <a:lvl6pPr indent="-317500" lvl="5" marL="2743200" algn="l">
              <a:lnSpc>
                <a:spcPct val="90000"/>
              </a:lnSpc>
              <a:spcBef>
                <a:spcPts val="800"/>
              </a:spcBef>
              <a:spcAft>
                <a:spcPts val="0"/>
              </a:spcAft>
              <a:buClr>
                <a:srgbClr val="000000"/>
              </a:buClr>
              <a:buSzPts val="1400"/>
              <a:buChar char="•"/>
              <a:defRPr/>
            </a:lvl6pPr>
            <a:lvl7pPr indent="-317500" lvl="6" marL="3200400" algn="l">
              <a:lnSpc>
                <a:spcPct val="90000"/>
              </a:lnSpc>
              <a:spcBef>
                <a:spcPts val="800"/>
              </a:spcBef>
              <a:spcAft>
                <a:spcPts val="0"/>
              </a:spcAft>
              <a:buClr>
                <a:srgbClr val="000000"/>
              </a:buClr>
              <a:buSzPts val="1400"/>
              <a:buChar char="•"/>
              <a:defRPr/>
            </a:lvl7pPr>
            <a:lvl8pPr indent="-317500" lvl="7" marL="3657600" algn="l">
              <a:lnSpc>
                <a:spcPct val="90000"/>
              </a:lnSpc>
              <a:spcBef>
                <a:spcPts val="800"/>
              </a:spcBef>
              <a:spcAft>
                <a:spcPts val="0"/>
              </a:spcAft>
              <a:buClr>
                <a:srgbClr val="000000"/>
              </a:buClr>
              <a:buSzPts val="1400"/>
              <a:buChar char="•"/>
              <a:defRPr/>
            </a:lvl8pPr>
            <a:lvl9pPr indent="-317500" lvl="8" marL="4114800" algn="l">
              <a:lnSpc>
                <a:spcPct val="90000"/>
              </a:lnSpc>
              <a:spcBef>
                <a:spcPts val="800"/>
              </a:spcBef>
              <a:spcAft>
                <a:spcPts val="0"/>
              </a:spcAft>
              <a:buClr>
                <a:srgbClr val="000000"/>
              </a:buClr>
              <a:buSzPts val="1400"/>
              <a:buChar char="•"/>
              <a:defRPr/>
            </a:lvl9pPr>
          </a:lstStyle>
          <a:p/>
        </p:txBody>
      </p:sp>
      <p:sp>
        <p:nvSpPr>
          <p:cNvPr id="641" name="Google Shape;641;p170"/>
          <p:cNvSpPr txBox="1"/>
          <p:nvPr>
            <p:ph idx="12" type="sldNum"/>
          </p:nvPr>
        </p:nvSpPr>
        <p:spPr>
          <a:xfrm>
            <a:off x="8321382" y="4803219"/>
            <a:ext cx="194100" cy="207900"/>
          </a:xfrm>
          <a:prstGeom prst="rect">
            <a:avLst/>
          </a:prstGeom>
          <a:noFill/>
          <a:ln>
            <a:noFill/>
          </a:ln>
        </p:spPr>
        <p:txBody>
          <a:bodyPr anchorCtr="0" anchor="ctr" bIns="34275" lIns="34275" spcFirstLastPara="1" rIns="34275" wrap="square" tIns="34275">
            <a:spAutoFit/>
          </a:bodyPr>
          <a:lstStyle>
            <a:lvl1pPr indent="0" lvl="0"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p:cSld name="Picture with Caption">
    <p:spTree>
      <p:nvGrpSpPr>
        <p:cNvPr id="642" name="Shape 642"/>
        <p:cNvGrpSpPr/>
        <p:nvPr/>
      </p:nvGrpSpPr>
      <p:grpSpPr>
        <a:xfrm>
          <a:off x="0" y="0"/>
          <a:ext cx="0" cy="0"/>
          <a:chOff x="0" y="0"/>
          <a:chExt cx="0" cy="0"/>
        </a:xfrm>
      </p:grpSpPr>
      <p:sp>
        <p:nvSpPr>
          <p:cNvPr id="643" name="Google Shape;643;p171"/>
          <p:cNvSpPr txBox="1"/>
          <p:nvPr>
            <p:ph type="title"/>
          </p:nvPr>
        </p:nvSpPr>
        <p:spPr>
          <a:xfrm>
            <a:off x="629840" y="342900"/>
            <a:ext cx="2949000" cy="1200300"/>
          </a:xfrm>
          <a:prstGeom prst="rect">
            <a:avLst/>
          </a:prstGeom>
          <a:noFill/>
          <a:ln>
            <a:noFill/>
          </a:ln>
        </p:spPr>
        <p:txBody>
          <a:bodyPr anchorCtr="0" anchor="b" bIns="34275" lIns="34275" spcFirstLastPara="1" rIns="34275" wrap="square" tIns="34275">
            <a:normAutofit/>
          </a:bodyPr>
          <a:lstStyle>
            <a:lvl1pPr lvl="0" algn="l">
              <a:lnSpc>
                <a:spcPct val="90000"/>
              </a:lnSpc>
              <a:spcBef>
                <a:spcPts val="0"/>
              </a:spcBef>
              <a:spcAft>
                <a:spcPts val="0"/>
              </a:spcAft>
              <a:buClr>
                <a:srgbClr val="000000"/>
              </a:buClr>
              <a:buSzPts val="2400"/>
              <a:buFont typeface="Calibri"/>
              <a:buNone/>
              <a:defRPr sz="2400"/>
            </a:lvl1pPr>
            <a:lvl2pPr lvl="1" algn="l">
              <a:lnSpc>
                <a:spcPct val="90000"/>
              </a:lnSpc>
              <a:spcBef>
                <a:spcPts val="0"/>
              </a:spcBef>
              <a:spcAft>
                <a:spcPts val="0"/>
              </a:spcAft>
              <a:buClr>
                <a:srgbClr val="000000"/>
              </a:buClr>
              <a:buSzPts val="1400"/>
              <a:buNone/>
              <a:defRPr/>
            </a:lvl2pPr>
            <a:lvl3pPr lvl="2" algn="l">
              <a:lnSpc>
                <a:spcPct val="90000"/>
              </a:lnSpc>
              <a:spcBef>
                <a:spcPts val="0"/>
              </a:spcBef>
              <a:spcAft>
                <a:spcPts val="0"/>
              </a:spcAft>
              <a:buClr>
                <a:srgbClr val="000000"/>
              </a:buClr>
              <a:buSzPts val="1400"/>
              <a:buNone/>
              <a:defRPr/>
            </a:lvl3pPr>
            <a:lvl4pPr lvl="3" algn="l">
              <a:lnSpc>
                <a:spcPct val="90000"/>
              </a:lnSpc>
              <a:spcBef>
                <a:spcPts val="0"/>
              </a:spcBef>
              <a:spcAft>
                <a:spcPts val="0"/>
              </a:spcAft>
              <a:buClr>
                <a:srgbClr val="000000"/>
              </a:buClr>
              <a:buSzPts val="1400"/>
              <a:buNone/>
              <a:defRPr/>
            </a:lvl4pPr>
            <a:lvl5pPr lvl="4" algn="l">
              <a:lnSpc>
                <a:spcPct val="90000"/>
              </a:lnSpc>
              <a:spcBef>
                <a:spcPts val="0"/>
              </a:spcBef>
              <a:spcAft>
                <a:spcPts val="0"/>
              </a:spcAft>
              <a:buClr>
                <a:srgbClr val="000000"/>
              </a:buClr>
              <a:buSzPts val="1400"/>
              <a:buNone/>
              <a:defRPr/>
            </a:lvl5pPr>
            <a:lvl6pPr lvl="5" algn="l">
              <a:lnSpc>
                <a:spcPct val="90000"/>
              </a:lnSpc>
              <a:spcBef>
                <a:spcPts val="0"/>
              </a:spcBef>
              <a:spcAft>
                <a:spcPts val="0"/>
              </a:spcAft>
              <a:buClr>
                <a:srgbClr val="000000"/>
              </a:buClr>
              <a:buSzPts val="1400"/>
              <a:buNone/>
              <a:defRPr/>
            </a:lvl6pPr>
            <a:lvl7pPr lvl="6" algn="l">
              <a:lnSpc>
                <a:spcPct val="90000"/>
              </a:lnSpc>
              <a:spcBef>
                <a:spcPts val="0"/>
              </a:spcBef>
              <a:spcAft>
                <a:spcPts val="0"/>
              </a:spcAft>
              <a:buClr>
                <a:srgbClr val="000000"/>
              </a:buClr>
              <a:buSzPts val="1400"/>
              <a:buNone/>
              <a:defRPr/>
            </a:lvl7pPr>
            <a:lvl8pPr lvl="7" algn="l">
              <a:lnSpc>
                <a:spcPct val="90000"/>
              </a:lnSpc>
              <a:spcBef>
                <a:spcPts val="0"/>
              </a:spcBef>
              <a:spcAft>
                <a:spcPts val="0"/>
              </a:spcAft>
              <a:buClr>
                <a:srgbClr val="000000"/>
              </a:buClr>
              <a:buSzPts val="1400"/>
              <a:buNone/>
              <a:defRPr/>
            </a:lvl8pPr>
            <a:lvl9pPr lvl="8" algn="l">
              <a:lnSpc>
                <a:spcPct val="90000"/>
              </a:lnSpc>
              <a:spcBef>
                <a:spcPts val="0"/>
              </a:spcBef>
              <a:spcAft>
                <a:spcPts val="0"/>
              </a:spcAft>
              <a:buClr>
                <a:srgbClr val="000000"/>
              </a:buClr>
              <a:buSzPts val="1400"/>
              <a:buNone/>
              <a:defRPr/>
            </a:lvl9pPr>
          </a:lstStyle>
          <a:p/>
        </p:txBody>
      </p:sp>
      <p:sp>
        <p:nvSpPr>
          <p:cNvPr id="644" name="Google Shape;644;p171"/>
          <p:cNvSpPr/>
          <p:nvPr>
            <p:ph idx="2" type="pic"/>
          </p:nvPr>
        </p:nvSpPr>
        <p:spPr>
          <a:xfrm>
            <a:off x="3887390" y="740569"/>
            <a:ext cx="4629300" cy="3655200"/>
          </a:xfrm>
          <a:prstGeom prst="rect">
            <a:avLst/>
          </a:prstGeom>
          <a:noFill/>
          <a:ln>
            <a:noFill/>
          </a:ln>
        </p:spPr>
      </p:sp>
      <p:sp>
        <p:nvSpPr>
          <p:cNvPr id="645" name="Google Shape;645;p171"/>
          <p:cNvSpPr txBox="1"/>
          <p:nvPr>
            <p:ph idx="1" type="body"/>
          </p:nvPr>
        </p:nvSpPr>
        <p:spPr>
          <a:xfrm>
            <a:off x="629840" y="1543050"/>
            <a:ext cx="2949000" cy="2858700"/>
          </a:xfrm>
          <a:prstGeom prst="rect">
            <a:avLst/>
          </a:prstGeom>
          <a:noFill/>
          <a:ln>
            <a:noFill/>
          </a:ln>
        </p:spPr>
        <p:txBody>
          <a:bodyPr anchorCtr="0" anchor="t" bIns="34275" lIns="34275" spcFirstLastPara="1" rIns="34275" wrap="square" tIns="34275">
            <a:normAutofit/>
          </a:bodyPr>
          <a:lstStyle>
            <a:lvl1pPr indent="-228600" lvl="0" marL="457200" algn="l">
              <a:lnSpc>
                <a:spcPct val="90000"/>
              </a:lnSpc>
              <a:spcBef>
                <a:spcPts val="800"/>
              </a:spcBef>
              <a:spcAft>
                <a:spcPts val="0"/>
              </a:spcAft>
              <a:buClr>
                <a:srgbClr val="000000"/>
              </a:buClr>
              <a:buSzPts val="1200"/>
              <a:buFont typeface="Calibri"/>
              <a:buNone/>
              <a:defRPr sz="1200"/>
            </a:lvl1pPr>
            <a:lvl2pPr indent="-228600" lvl="1" marL="914400" algn="l">
              <a:lnSpc>
                <a:spcPct val="90000"/>
              </a:lnSpc>
              <a:spcBef>
                <a:spcPts val="800"/>
              </a:spcBef>
              <a:spcAft>
                <a:spcPts val="0"/>
              </a:spcAft>
              <a:buClr>
                <a:srgbClr val="000000"/>
              </a:buClr>
              <a:buSzPts val="1200"/>
              <a:buFont typeface="Calibri"/>
              <a:buNone/>
              <a:defRPr sz="1200"/>
            </a:lvl2pPr>
            <a:lvl3pPr indent="-228600" lvl="2" marL="1371600" algn="l">
              <a:lnSpc>
                <a:spcPct val="90000"/>
              </a:lnSpc>
              <a:spcBef>
                <a:spcPts val="800"/>
              </a:spcBef>
              <a:spcAft>
                <a:spcPts val="0"/>
              </a:spcAft>
              <a:buClr>
                <a:srgbClr val="000000"/>
              </a:buClr>
              <a:buSzPts val="1200"/>
              <a:buFont typeface="Calibri"/>
              <a:buNone/>
              <a:defRPr sz="1200"/>
            </a:lvl3pPr>
            <a:lvl4pPr indent="-228600" lvl="3" marL="1828800" algn="l">
              <a:lnSpc>
                <a:spcPct val="90000"/>
              </a:lnSpc>
              <a:spcBef>
                <a:spcPts val="800"/>
              </a:spcBef>
              <a:spcAft>
                <a:spcPts val="0"/>
              </a:spcAft>
              <a:buClr>
                <a:srgbClr val="000000"/>
              </a:buClr>
              <a:buSzPts val="1200"/>
              <a:buFont typeface="Calibri"/>
              <a:buNone/>
              <a:defRPr sz="1200"/>
            </a:lvl4pPr>
            <a:lvl5pPr indent="-228600" lvl="4" marL="2286000" algn="l">
              <a:lnSpc>
                <a:spcPct val="90000"/>
              </a:lnSpc>
              <a:spcBef>
                <a:spcPts val="800"/>
              </a:spcBef>
              <a:spcAft>
                <a:spcPts val="0"/>
              </a:spcAft>
              <a:buClr>
                <a:srgbClr val="000000"/>
              </a:buClr>
              <a:buSzPts val="1200"/>
              <a:buFont typeface="Calibri"/>
              <a:buNone/>
              <a:defRPr sz="1200"/>
            </a:lvl5pPr>
            <a:lvl6pPr indent="-317500" lvl="5" marL="2743200" algn="l">
              <a:lnSpc>
                <a:spcPct val="90000"/>
              </a:lnSpc>
              <a:spcBef>
                <a:spcPts val="800"/>
              </a:spcBef>
              <a:spcAft>
                <a:spcPts val="0"/>
              </a:spcAft>
              <a:buClr>
                <a:srgbClr val="000000"/>
              </a:buClr>
              <a:buSzPts val="1400"/>
              <a:buChar char="•"/>
              <a:defRPr/>
            </a:lvl6pPr>
            <a:lvl7pPr indent="-317500" lvl="6" marL="3200400" algn="l">
              <a:lnSpc>
                <a:spcPct val="90000"/>
              </a:lnSpc>
              <a:spcBef>
                <a:spcPts val="800"/>
              </a:spcBef>
              <a:spcAft>
                <a:spcPts val="0"/>
              </a:spcAft>
              <a:buClr>
                <a:srgbClr val="000000"/>
              </a:buClr>
              <a:buSzPts val="1400"/>
              <a:buChar char="•"/>
              <a:defRPr/>
            </a:lvl7pPr>
            <a:lvl8pPr indent="-317500" lvl="7" marL="3657600" algn="l">
              <a:lnSpc>
                <a:spcPct val="90000"/>
              </a:lnSpc>
              <a:spcBef>
                <a:spcPts val="800"/>
              </a:spcBef>
              <a:spcAft>
                <a:spcPts val="0"/>
              </a:spcAft>
              <a:buClr>
                <a:srgbClr val="000000"/>
              </a:buClr>
              <a:buSzPts val="1400"/>
              <a:buChar char="•"/>
              <a:defRPr/>
            </a:lvl8pPr>
            <a:lvl9pPr indent="-317500" lvl="8" marL="4114800" algn="l">
              <a:lnSpc>
                <a:spcPct val="90000"/>
              </a:lnSpc>
              <a:spcBef>
                <a:spcPts val="800"/>
              </a:spcBef>
              <a:spcAft>
                <a:spcPts val="0"/>
              </a:spcAft>
              <a:buClr>
                <a:srgbClr val="000000"/>
              </a:buClr>
              <a:buSzPts val="1400"/>
              <a:buChar char="•"/>
              <a:defRPr/>
            </a:lvl9pPr>
          </a:lstStyle>
          <a:p/>
        </p:txBody>
      </p:sp>
      <p:sp>
        <p:nvSpPr>
          <p:cNvPr id="646" name="Google Shape;646;p171"/>
          <p:cNvSpPr txBox="1"/>
          <p:nvPr>
            <p:ph idx="12" type="sldNum"/>
          </p:nvPr>
        </p:nvSpPr>
        <p:spPr>
          <a:xfrm>
            <a:off x="8321382" y="4803219"/>
            <a:ext cx="194100" cy="207900"/>
          </a:xfrm>
          <a:prstGeom prst="rect">
            <a:avLst/>
          </a:prstGeom>
          <a:noFill/>
          <a:ln>
            <a:noFill/>
          </a:ln>
        </p:spPr>
        <p:txBody>
          <a:bodyPr anchorCtr="0" anchor="ctr" bIns="34275" lIns="34275" spcFirstLastPara="1" rIns="34275" wrap="square" tIns="34275">
            <a:spAutoFit/>
          </a:bodyPr>
          <a:lstStyle>
            <a:lvl1pPr indent="0" lvl="0"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647" name="Shape 647"/>
        <p:cNvGrpSpPr/>
        <p:nvPr/>
      </p:nvGrpSpPr>
      <p:grpSpPr>
        <a:xfrm>
          <a:off x="0" y="0"/>
          <a:ext cx="0" cy="0"/>
          <a:chOff x="0" y="0"/>
          <a:chExt cx="0" cy="0"/>
        </a:xfrm>
      </p:grpSpPr>
      <p:sp>
        <p:nvSpPr>
          <p:cNvPr id="648" name="Google Shape;648;p172"/>
          <p:cNvSpPr txBox="1"/>
          <p:nvPr>
            <p:ph idx="12" type="sldNum"/>
          </p:nvPr>
        </p:nvSpPr>
        <p:spPr>
          <a:xfrm>
            <a:off x="4419600" y="4629150"/>
            <a:ext cx="2133600" cy="207900"/>
          </a:xfrm>
          <a:prstGeom prst="rect">
            <a:avLst/>
          </a:prstGeom>
          <a:noFill/>
          <a:ln>
            <a:noFill/>
          </a:ln>
        </p:spPr>
        <p:txBody>
          <a:bodyPr anchorCtr="0" anchor="ctr" bIns="34275" lIns="34275" spcFirstLastPara="1" rIns="34275" wrap="square" tIns="34275">
            <a:spAutoFit/>
          </a:bodyPr>
          <a:lstStyle>
            <a:lvl1pPr indent="0" lvl="0"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 Header 2">
    <p:spTree>
      <p:nvGrpSpPr>
        <p:cNvPr id="649" name="Shape 649"/>
        <p:cNvGrpSpPr/>
        <p:nvPr/>
      </p:nvGrpSpPr>
      <p:grpSpPr>
        <a:xfrm>
          <a:off x="0" y="0"/>
          <a:ext cx="0" cy="0"/>
          <a:chOff x="0" y="0"/>
          <a:chExt cx="0" cy="0"/>
        </a:xfrm>
      </p:grpSpPr>
      <p:sp>
        <p:nvSpPr>
          <p:cNvPr id="650" name="Google Shape;650;p173"/>
          <p:cNvSpPr txBox="1"/>
          <p:nvPr>
            <p:ph idx="12" type="sldNum"/>
          </p:nvPr>
        </p:nvSpPr>
        <p:spPr>
          <a:xfrm>
            <a:off x="4419600" y="4629150"/>
            <a:ext cx="2133600" cy="207900"/>
          </a:xfrm>
          <a:prstGeom prst="rect">
            <a:avLst/>
          </a:prstGeom>
          <a:noFill/>
          <a:ln>
            <a:noFill/>
          </a:ln>
        </p:spPr>
        <p:txBody>
          <a:bodyPr anchorCtr="0" anchor="ctr" bIns="34275" lIns="34275" spcFirstLastPara="1" rIns="34275" wrap="square" tIns="34275">
            <a:spAutoFit/>
          </a:bodyPr>
          <a:lstStyle>
            <a:lvl1pPr indent="0" lvl="0"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2">
    <p:spTree>
      <p:nvGrpSpPr>
        <p:cNvPr id="651" name="Shape 651"/>
        <p:cNvGrpSpPr/>
        <p:nvPr/>
      </p:nvGrpSpPr>
      <p:grpSpPr>
        <a:xfrm>
          <a:off x="0" y="0"/>
          <a:ext cx="0" cy="0"/>
          <a:chOff x="0" y="0"/>
          <a:chExt cx="0" cy="0"/>
        </a:xfrm>
      </p:grpSpPr>
      <p:sp>
        <p:nvSpPr>
          <p:cNvPr id="652" name="Google Shape;652;p174"/>
          <p:cNvSpPr txBox="1"/>
          <p:nvPr>
            <p:ph idx="12" type="sldNum"/>
          </p:nvPr>
        </p:nvSpPr>
        <p:spPr>
          <a:xfrm>
            <a:off x="4419600" y="4629150"/>
            <a:ext cx="2133600" cy="207900"/>
          </a:xfrm>
          <a:prstGeom prst="rect">
            <a:avLst/>
          </a:prstGeom>
          <a:noFill/>
          <a:ln>
            <a:noFill/>
          </a:ln>
        </p:spPr>
        <p:txBody>
          <a:bodyPr anchorCtr="0" anchor="ctr" bIns="34275" lIns="34275" spcFirstLastPara="1" rIns="34275" wrap="square" tIns="34275">
            <a:spAutoFit/>
          </a:bodyPr>
          <a:lstStyle>
            <a:lvl1pPr indent="0" lvl="0"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p:cSld name="Comparison 2">
    <p:spTree>
      <p:nvGrpSpPr>
        <p:cNvPr id="653" name="Shape 653"/>
        <p:cNvGrpSpPr/>
        <p:nvPr/>
      </p:nvGrpSpPr>
      <p:grpSpPr>
        <a:xfrm>
          <a:off x="0" y="0"/>
          <a:ext cx="0" cy="0"/>
          <a:chOff x="0" y="0"/>
          <a:chExt cx="0" cy="0"/>
        </a:xfrm>
      </p:grpSpPr>
      <p:sp>
        <p:nvSpPr>
          <p:cNvPr id="654" name="Google Shape;654;p175"/>
          <p:cNvSpPr txBox="1"/>
          <p:nvPr>
            <p:ph idx="12" type="sldNum"/>
          </p:nvPr>
        </p:nvSpPr>
        <p:spPr>
          <a:xfrm>
            <a:off x="4419600" y="4629150"/>
            <a:ext cx="2133600" cy="207900"/>
          </a:xfrm>
          <a:prstGeom prst="rect">
            <a:avLst/>
          </a:prstGeom>
          <a:noFill/>
          <a:ln>
            <a:noFill/>
          </a:ln>
        </p:spPr>
        <p:txBody>
          <a:bodyPr anchorCtr="0" anchor="ctr" bIns="34275" lIns="34275" spcFirstLastPara="1" rIns="34275" wrap="square" tIns="34275">
            <a:spAutoFit/>
          </a:bodyPr>
          <a:lstStyle>
            <a:lvl1pPr indent="0" lvl="0"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2">
    <p:spTree>
      <p:nvGrpSpPr>
        <p:cNvPr id="655" name="Shape 655"/>
        <p:cNvGrpSpPr/>
        <p:nvPr/>
      </p:nvGrpSpPr>
      <p:grpSpPr>
        <a:xfrm>
          <a:off x="0" y="0"/>
          <a:ext cx="0" cy="0"/>
          <a:chOff x="0" y="0"/>
          <a:chExt cx="0" cy="0"/>
        </a:xfrm>
      </p:grpSpPr>
      <p:sp>
        <p:nvSpPr>
          <p:cNvPr id="656" name="Google Shape;656;p176"/>
          <p:cNvSpPr txBox="1"/>
          <p:nvPr>
            <p:ph idx="12" type="sldNum"/>
          </p:nvPr>
        </p:nvSpPr>
        <p:spPr>
          <a:xfrm>
            <a:off x="4419600" y="4629150"/>
            <a:ext cx="2133600" cy="207900"/>
          </a:xfrm>
          <a:prstGeom prst="rect">
            <a:avLst/>
          </a:prstGeom>
          <a:noFill/>
          <a:ln>
            <a:noFill/>
          </a:ln>
        </p:spPr>
        <p:txBody>
          <a:bodyPr anchorCtr="0" anchor="ctr" bIns="34275" lIns="34275" spcFirstLastPara="1" rIns="34275" wrap="square" tIns="34275">
            <a:spAutoFit/>
          </a:bodyPr>
          <a:lstStyle>
            <a:lvl1pPr indent="0" lvl="0"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spTree>
      <p:nvGrpSpPr>
        <p:cNvPr id="657" name="Shape 657"/>
        <p:cNvGrpSpPr/>
        <p:nvPr/>
      </p:nvGrpSpPr>
      <p:grpSpPr>
        <a:xfrm>
          <a:off x="0" y="0"/>
          <a:ext cx="0" cy="0"/>
          <a:chOff x="0" y="0"/>
          <a:chExt cx="0" cy="0"/>
        </a:xfrm>
      </p:grpSpPr>
      <p:sp>
        <p:nvSpPr>
          <p:cNvPr id="658" name="Google Shape;658;p177"/>
          <p:cNvSpPr txBox="1"/>
          <p:nvPr>
            <p:ph idx="12" type="sldNum"/>
          </p:nvPr>
        </p:nvSpPr>
        <p:spPr>
          <a:xfrm>
            <a:off x="4419600" y="4629150"/>
            <a:ext cx="2133600" cy="207900"/>
          </a:xfrm>
          <a:prstGeom prst="rect">
            <a:avLst/>
          </a:prstGeom>
          <a:noFill/>
          <a:ln>
            <a:noFill/>
          </a:ln>
        </p:spPr>
        <p:txBody>
          <a:bodyPr anchorCtr="0" anchor="ctr" bIns="34275" lIns="34275" spcFirstLastPara="1" rIns="34275" wrap="square" tIns="34275">
            <a:spAutoFit/>
          </a:bodyPr>
          <a:lstStyle>
            <a:lvl1pPr indent="0" lvl="0"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p:cSld name="Content with Caption 2">
    <p:spTree>
      <p:nvGrpSpPr>
        <p:cNvPr id="659" name="Shape 659"/>
        <p:cNvGrpSpPr/>
        <p:nvPr/>
      </p:nvGrpSpPr>
      <p:grpSpPr>
        <a:xfrm>
          <a:off x="0" y="0"/>
          <a:ext cx="0" cy="0"/>
          <a:chOff x="0" y="0"/>
          <a:chExt cx="0" cy="0"/>
        </a:xfrm>
      </p:grpSpPr>
      <p:sp>
        <p:nvSpPr>
          <p:cNvPr id="660" name="Google Shape;660;p178"/>
          <p:cNvSpPr txBox="1"/>
          <p:nvPr>
            <p:ph idx="12" type="sldNum"/>
          </p:nvPr>
        </p:nvSpPr>
        <p:spPr>
          <a:xfrm>
            <a:off x="4419600" y="4629150"/>
            <a:ext cx="2133600" cy="207900"/>
          </a:xfrm>
          <a:prstGeom prst="rect">
            <a:avLst/>
          </a:prstGeom>
          <a:noFill/>
          <a:ln>
            <a:noFill/>
          </a:ln>
        </p:spPr>
        <p:txBody>
          <a:bodyPr anchorCtr="0" anchor="ctr" bIns="34275" lIns="34275" spcFirstLastPara="1" rIns="34275" wrap="square" tIns="34275">
            <a:spAutoFit/>
          </a:bodyPr>
          <a:lstStyle>
            <a:lvl1pPr indent="0" lvl="0"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p:cSld name="Picture with Caption 2">
    <p:spTree>
      <p:nvGrpSpPr>
        <p:cNvPr id="661" name="Shape 661"/>
        <p:cNvGrpSpPr/>
        <p:nvPr/>
      </p:nvGrpSpPr>
      <p:grpSpPr>
        <a:xfrm>
          <a:off x="0" y="0"/>
          <a:ext cx="0" cy="0"/>
          <a:chOff x="0" y="0"/>
          <a:chExt cx="0" cy="0"/>
        </a:xfrm>
      </p:grpSpPr>
      <p:sp>
        <p:nvSpPr>
          <p:cNvPr id="662" name="Google Shape;662;p179"/>
          <p:cNvSpPr txBox="1"/>
          <p:nvPr>
            <p:ph idx="12" type="sldNum"/>
          </p:nvPr>
        </p:nvSpPr>
        <p:spPr>
          <a:xfrm>
            <a:off x="4419600" y="4629150"/>
            <a:ext cx="2133600" cy="207900"/>
          </a:xfrm>
          <a:prstGeom prst="rect">
            <a:avLst/>
          </a:prstGeom>
          <a:noFill/>
          <a:ln>
            <a:noFill/>
          </a:ln>
        </p:spPr>
        <p:txBody>
          <a:bodyPr anchorCtr="0" anchor="ctr" bIns="34275" lIns="34275" spcFirstLastPara="1" rIns="34275" wrap="square" tIns="34275">
            <a:spAutoFit/>
          </a:bodyPr>
          <a:lstStyle>
            <a:lvl1pPr indent="0" lvl="0"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p:cSld name="Title and Vertical Text">
    <p:spTree>
      <p:nvGrpSpPr>
        <p:cNvPr id="663" name="Shape 663"/>
        <p:cNvGrpSpPr/>
        <p:nvPr/>
      </p:nvGrpSpPr>
      <p:grpSpPr>
        <a:xfrm>
          <a:off x="0" y="0"/>
          <a:ext cx="0" cy="0"/>
          <a:chOff x="0" y="0"/>
          <a:chExt cx="0" cy="0"/>
        </a:xfrm>
      </p:grpSpPr>
      <p:sp>
        <p:nvSpPr>
          <p:cNvPr id="664" name="Google Shape;664;p180"/>
          <p:cNvSpPr txBox="1"/>
          <p:nvPr>
            <p:ph idx="12" type="sldNum"/>
          </p:nvPr>
        </p:nvSpPr>
        <p:spPr>
          <a:xfrm>
            <a:off x="4419600" y="4629150"/>
            <a:ext cx="2133600" cy="207900"/>
          </a:xfrm>
          <a:prstGeom prst="rect">
            <a:avLst/>
          </a:prstGeom>
          <a:noFill/>
          <a:ln>
            <a:noFill/>
          </a:ln>
        </p:spPr>
        <p:txBody>
          <a:bodyPr anchorCtr="0" anchor="ctr" bIns="34275" lIns="34275" spcFirstLastPara="1" rIns="34275" wrap="square" tIns="34275">
            <a:spAutoFit/>
          </a:bodyPr>
          <a:lstStyle>
            <a:lvl1pPr indent="0" lvl="0"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p:cSld name="Vertical Title and Text">
    <p:spTree>
      <p:nvGrpSpPr>
        <p:cNvPr id="665" name="Shape 665"/>
        <p:cNvGrpSpPr/>
        <p:nvPr/>
      </p:nvGrpSpPr>
      <p:grpSpPr>
        <a:xfrm>
          <a:off x="0" y="0"/>
          <a:ext cx="0" cy="0"/>
          <a:chOff x="0" y="0"/>
          <a:chExt cx="0" cy="0"/>
        </a:xfrm>
      </p:grpSpPr>
      <p:sp>
        <p:nvSpPr>
          <p:cNvPr id="666" name="Google Shape;666;p181"/>
          <p:cNvSpPr txBox="1"/>
          <p:nvPr>
            <p:ph idx="12" type="sldNum"/>
          </p:nvPr>
        </p:nvSpPr>
        <p:spPr>
          <a:xfrm>
            <a:off x="4419600" y="4629150"/>
            <a:ext cx="2133600" cy="207900"/>
          </a:xfrm>
          <a:prstGeom prst="rect">
            <a:avLst/>
          </a:prstGeom>
          <a:noFill/>
          <a:ln>
            <a:noFill/>
          </a:ln>
        </p:spPr>
        <p:txBody>
          <a:bodyPr anchorCtr="0" anchor="ctr" bIns="34275" lIns="34275" spcFirstLastPara="1" rIns="34275" wrap="square" tIns="34275">
            <a:spAutoFit/>
          </a:bodyPr>
          <a:lstStyle>
            <a:lvl1pPr indent="0" lvl="0"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2">
    <p:spTree>
      <p:nvGrpSpPr>
        <p:cNvPr id="667" name="Shape 667"/>
        <p:cNvGrpSpPr/>
        <p:nvPr/>
      </p:nvGrpSpPr>
      <p:grpSpPr>
        <a:xfrm>
          <a:off x="0" y="0"/>
          <a:ext cx="0" cy="0"/>
          <a:chOff x="0" y="0"/>
          <a:chExt cx="0" cy="0"/>
        </a:xfrm>
      </p:grpSpPr>
      <p:sp>
        <p:nvSpPr>
          <p:cNvPr id="668" name="Google Shape;668;p182"/>
          <p:cNvSpPr txBox="1"/>
          <p:nvPr>
            <p:ph type="title"/>
          </p:nvPr>
        </p:nvSpPr>
        <p:spPr>
          <a:xfrm>
            <a:off x="1143000" y="841772"/>
            <a:ext cx="6858000" cy="1790700"/>
          </a:xfrm>
          <a:prstGeom prst="rect">
            <a:avLst/>
          </a:prstGeom>
          <a:noFill/>
          <a:ln>
            <a:noFill/>
          </a:ln>
        </p:spPr>
        <p:txBody>
          <a:bodyPr anchorCtr="0" anchor="b" bIns="34275" lIns="34275" spcFirstLastPara="1" rIns="34275" wrap="square" tIns="34275">
            <a:normAutofit/>
          </a:bodyPr>
          <a:lstStyle>
            <a:lvl1pPr lvl="0" algn="ctr">
              <a:lnSpc>
                <a:spcPct val="90000"/>
              </a:lnSpc>
              <a:spcBef>
                <a:spcPts val="0"/>
              </a:spcBef>
              <a:spcAft>
                <a:spcPts val="0"/>
              </a:spcAft>
              <a:buClr>
                <a:srgbClr val="000000"/>
              </a:buClr>
              <a:buSzPts val="4500"/>
              <a:buFont typeface="Calibri"/>
              <a:buNone/>
              <a:defRPr sz="4500"/>
            </a:lvl1pPr>
            <a:lvl2pPr lvl="1" algn="l">
              <a:lnSpc>
                <a:spcPct val="90000"/>
              </a:lnSpc>
              <a:spcBef>
                <a:spcPts val="0"/>
              </a:spcBef>
              <a:spcAft>
                <a:spcPts val="0"/>
              </a:spcAft>
              <a:buClr>
                <a:srgbClr val="000000"/>
              </a:buClr>
              <a:buSzPts val="1400"/>
              <a:buNone/>
              <a:defRPr/>
            </a:lvl2pPr>
            <a:lvl3pPr lvl="2" algn="l">
              <a:lnSpc>
                <a:spcPct val="90000"/>
              </a:lnSpc>
              <a:spcBef>
                <a:spcPts val="0"/>
              </a:spcBef>
              <a:spcAft>
                <a:spcPts val="0"/>
              </a:spcAft>
              <a:buClr>
                <a:srgbClr val="000000"/>
              </a:buClr>
              <a:buSzPts val="1400"/>
              <a:buNone/>
              <a:defRPr/>
            </a:lvl3pPr>
            <a:lvl4pPr lvl="3" algn="l">
              <a:lnSpc>
                <a:spcPct val="90000"/>
              </a:lnSpc>
              <a:spcBef>
                <a:spcPts val="0"/>
              </a:spcBef>
              <a:spcAft>
                <a:spcPts val="0"/>
              </a:spcAft>
              <a:buClr>
                <a:srgbClr val="000000"/>
              </a:buClr>
              <a:buSzPts val="1400"/>
              <a:buNone/>
              <a:defRPr/>
            </a:lvl4pPr>
            <a:lvl5pPr lvl="4" algn="l">
              <a:lnSpc>
                <a:spcPct val="90000"/>
              </a:lnSpc>
              <a:spcBef>
                <a:spcPts val="0"/>
              </a:spcBef>
              <a:spcAft>
                <a:spcPts val="0"/>
              </a:spcAft>
              <a:buClr>
                <a:srgbClr val="000000"/>
              </a:buClr>
              <a:buSzPts val="1400"/>
              <a:buNone/>
              <a:defRPr/>
            </a:lvl5pPr>
            <a:lvl6pPr lvl="5" algn="l">
              <a:lnSpc>
                <a:spcPct val="90000"/>
              </a:lnSpc>
              <a:spcBef>
                <a:spcPts val="0"/>
              </a:spcBef>
              <a:spcAft>
                <a:spcPts val="0"/>
              </a:spcAft>
              <a:buClr>
                <a:srgbClr val="000000"/>
              </a:buClr>
              <a:buSzPts val="1400"/>
              <a:buNone/>
              <a:defRPr/>
            </a:lvl6pPr>
            <a:lvl7pPr lvl="6" algn="l">
              <a:lnSpc>
                <a:spcPct val="90000"/>
              </a:lnSpc>
              <a:spcBef>
                <a:spcPts val="0"/>
              </a:spcBef>
              <a:spcAft>
                <a:spcPts val="0"/>
              </a:spcAft>
              <a:buClr>
                <a:srgbClr val="000000"/>
              </a:buClr>
              <a:buSzPts val="1400"/>
              <a:buNone/>
              <a:defRPr/>
            </a:lvl7pPr>
            <a:lvl8pPr lvl="7" algn="l">
              <a:lnSpc>
                <a:spcPct val="90000"/>
              </a:lnSpc>
              <a:spcBef>
                <a:spcPts val="0"/>
              </a:spcBef>
              <a:spcAft>
                <a:spcPts val="0"/>
              </a:spcAft>
              <a:buClr>
                <a:srgbClr val="000000"/>
              </a:buClr>
              <a:buSzPts val="1400"/>
              <a:buNone/>
              <a:defRPr/>
            </a:lvl8pPr>
            <a:lvl9pPr lvl="8" algn="l">
              <a:lnSpc>
                <a:spcPct val="90000"/>
              </a:lnSpc>
              <a:spcBef>
                <a:spcPts val="0"/>
              </a:spcBef>
              <a:spcAft>
                <a:spcPts val="0"/>
              </a:spcAft>
              <a:buClr>
                <a:srgbClr val="000000"/>
              </a:buClr>
              <a:buSzPts val="1400"/>
              <a:buNone/>
              <a:defRPr/>
            </a:lvl9pPr>
          </a:lstStyle>
          <a:p/>
        </p:txBody>
      </p:sp>
      <p:sp>
        <p:nvSpPr>
          <p:cNvPr id="669" name="Google Shape;669;p182"/>
          <p:cNvSpPr txBox="1"/>
          <p:nvPr>
            <p:ph idx="1" type="body"/>
          </p:nvPr>
        </p:nvSpPr>
        <p:spPr>
          <a:xfrm>
            <a:off x="1143000" y="2701528"/>
            <a:ext cx="6858000" cy="1241700"/>
          </a:xfrm>
          <a:prstGeom prst="rect">
            <a:avLst/>
          </a:prstGeom>
          <a:noFill/>
          <a:ln>
            <a:noFill/>
          </a:ln>
        </p:spPr>
        <p:txBody>
          <a:bodyPr anchorCtr="0" anchor="t" bIns="34275" lIns="34275" spcFirstLastPara="1" rIns="34275" wrap="square" tIns="34275">
            <a:normAutofit/>
          </a:bodyPr>
          <a:lstStyle>
            <a:lvl1pPr indent="-228600" lvl="0" marL="457200" algn="ctr">
              <a:lnSpc>
                <a:spcPct val="90000"/>
              </a:lnSpc>
              <a:spcBef>
                <a:spcPts val="800"/>
              </a:spcBef>
              <a:spcAft>
                <a:spcPts val="0"/>
              </a:spcAft>
              <a:buClr>
                <a:srgbClr val="000000"/>
              </a:buClr>
              <a:buSzPts val="1800"/>
              <a:buFont typeface="Calibri"/>
              <a:buNone/>
              <a:defRPr sz="1800"/>
            </a:lvl1pPr>
            <a:lvl2pPr indent="-228600" lvl="1" marL="914400" algn="ctr">
              <a:lnSpc>
                <a:spcPct val="90000"/>
              </a:lnSpc>
              <a:spcBef>
                <a:spcPts val="800"/>
              </a:spcBef>
              <a:spcAft>
                <a:spcPts val="0"/>
              </a:spcAft>
              <a:buClr>
                <a:srgbClr val="000000"/>
              </a:buClr>
              <a:buSzPts val="1800"/>
              <a:buFont typeface="Calibri"/>
              <a:buNone/>
              <a:defRPr sz="1800"/>
            </a:lvl2pPr>
            <a:lvl3pPr indent="-228600" lvl="2" marL="1371600" algn="ctr">
              <a:lnSpc>
                <a:spcPct val="90000"/>
              </a:lnSpc>
              <a:spcBef>
                <a:spcPts val="800"/>
              </a:spcBef>
              <a:spcAft>
                <a:spcPts val="0"/>
              </a:spcAft>
              <a:buClr>
                <a:srgbClr val="000000"/>
              </a:buClr>
              <a:buSzPts val="1800"/>
              <a:buFont typeface="Calibri"/>
              <a:buNone/>
              <a:defRPr sz="1800"/>
            </a:lvl3pPr>
            <a:lvl4pPr indent="-228600" lvl="3" marL="1828800" algn="ctr">
              <a:lnSpc>
                <a:spcPct val="90000"/>
              </a:lnSpc>
              <a:spcBef>
                <a:spcPts val="800"/>
              </a:spcBef>
              <a:spcAft>
                <a:spcPts val="0"/>
              </a:spcAft>
              <a:buClr>
                <a:srgbClr val="000000"/>
              </a:buClr>
              <a:buSzPts val="1800"/>
              <a:buFont typeface="Calibri"/>
              <a:buNone/>
              <a:defRPr sz="1800"/>
            </a:lvl4pPr>
            <a:lvl5pPr indent="-228600" lvl="4" marL="2286000" algn="ctr">
              <a:lnSpc>
                <a:spcPct val="90000"/>
              </a:lnSpc>
              <a:spcBef>
                <a:spcPts val="800"/>
              </a:spcBef>
              <a:spcAft>
                <a:spcPts val="0"/>
              </a:spcAft>
              <a:buClr>
                <a:srgbClr val="000000"/>
              </a:buClr>
              <a:buSzPts val="1800"/>
              <a:buFont typeface="Calibri"/>
              <a:buNone/>
              <a:defRPr sz="1800"/>
            </a:lvl5pPr>
            <a:lvl6pPr indent="-317500" lvl="5" marL="2743200" algn="l">
              <a:lnSpc>
                <a:spcPct val="90000"/>
              </a:lnSpc>
              <a:spcBef>
                <a:spcPts val="800"/>
              </a:spcBef>
              <a:spcAft>
                <a:spcPts val="0"/>
              </a:spcAft>
              <a:buClr>
                <a:srgbClr val="000000"/>
              </a:buClr>
              <a:buSzPts val="1400"/>
              <a:buChar char="•"/>
              <a:defRPr/>
            </a:lvl6pPr>
            <a:lvl7pPr indent="-317500" lvl="6" marL="3200400" algn="l">
              <a:lnSpc>
                <a:spcPct val="90000"/>
              </a:lnSpc>
              <a:spcBef>
                <a:spcPts val="800"/>
              </a:spcBef>
              <a:spcAft>
                <a:spcPts val="0"/>
              </a:spcAft>
              <a:buClr>
                <a:srgbClr val="000000"/>
              </a:buClr>
              <a:buSzPts val="1400"/>
              <a:buChar char="•"/>
              <a:defRPr/>
            </a:lvl7pPr>
            <a:lvl8pPr indent="-317500" lvl="7" marL="3657600" algn="l">
              <a:lnSpc>
                <a:spcPct val="90000"/>
              </a:lnSpc>
              <a:spcBef>
                <a:spcPts val="800"/>
              </a:spcBef>
              <a:spcAft>
                <a:spcPts val="0"/>
              </a:spcAft>
              <a:buClr>
                <a:srgbClr val="000000"/>
              </a:buClr>
              <a:buSzPts val="1400"/>
              <a:buChar char="•"/>
              <a:defRPr/>
            </a:lvl8pPr>
            <a:lvl9pPr indent="-317500" lvl="8" marL="4114800" algn="l">
              <a:lnSpc>
                <a:spcPct val="90000"/>
              </a:lnSpc>
              <a:spcBef>
                <a:spcPts val="800"/>
              </a:spcBef>
              <a:spcAft>
                <a:spcPts val="0"/>
              </a:spcAft>
              <a:buClr>
                <a:srgbClr val="000000"/>
              </a:buClr>
              <a:buSzPts val="1400"/>
              <a:buChar char="•"/>
              <a:defRPr/>
            </a:lvl9pPr>
          </a:lstStyle>
          <a:p/>
        </p:txBody>
      </p:sp>
      <p:sp>
        <p:nvSpPr>
          <p:cNvPr id="670" name="Google Shape;670;p182"/>
          <p:cNvSpPr txBox="1"/>
          <p:nvPr>
            <p:ph idx="12" type="sldNum"/>
          </p:nvPr>
        </p:nvSpPr>
        <p:spPr>
          <a:xfrm>
            <a:off x="8321382" y="4803219"/>
            <a:ext cx="194100" cy="207900"/>
          </a:xfrm>
          <a:prstGeom prst="rect">
            <a:avLst/>
          </a:prstGeom>
          <a:noFill/>
          <a:ln>
            <a:noFill/>
          </a:ln>
        </p:spPr>
        <p:txBody>
          <a:bodyPr anchorCtr="0" anchor="ctr" bIns="34275" lIns="34275" spcFirstLastPara="1" rIns="34275" wrap="square" tIns="34275">
            <a:spAutoFit/>
          </a:bodyPr>
          <a:lstStyle>
            <a:lvl1pPr indent="0" lvl="0"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3">
    <p:spTree>
      <p:nvGrpSpPr>
        <p:cNvPr id="671" name="Shape 671"/>
        <p:cNvGrpSpPr/>
        <p:nvPr/>
      </p:nvGrpSpPr>
      <p:grpSpPr>
        <a:xfrm>
          <a:off x="0" y="0"/>
          <a:ext cx="0" cy="0"/>
          <a:chOff x="0" y="0"/>
          <a:chExt cx="0" cy="0"/>
        </a:xfrm>
      </p:grpSpPr>
      <p:sp>
        <p:nvSpPr>
          <p:cNvPr id="672" name="Google Shape;672;p183"/>
          <p:cNvSpPr txBox="1"/>
          <p:nvPr>
            <p:ph type="title"/>
          </p:nvPr>
        </p:nvSpPr>
        <p:spPr>
          <a:xfrm>
            <a:off x="628650" y="273844"/>
            <a:ext cx="7886700" cy="994200"/>
          </a:xfrm>
          <a:prstGeom prst="rect">
            <a:avLst/>
          </a:prstGeom>
          <a:noFill/>
          <a:ln>
            <a:noFill/>
          </a:ln>
        </p:spPr>
        <p:txBody>
          <a:bodyPr anchorCtr="0" anchor="ctr" bIns="34275" lIns="34275" spcFirstLastPara="1" rIns="34275" wrap="square" tIns="34275">
            <a:normAutofit/>
          </a:bodyPr>
          <a:lstStyle>
            <a:lvl1pPr lvl="0" algn="l">
              <a:lnSpc>
                <a:spcPct val="90000"/>
              </a:lnSpc>
              <a:spcBef>
                <a:spcPts val="0"/>
              </a:spcBef>
              <a:spcAft>
                <a:spcPts val="0"/>
              </a:spcAft>
              <a:buClr>
                <a:srgbClr val="000000"/>
              </a:buClr>
              <a:buSzPts val="1400"/>
              <a:buNone/>
              <a:defRPr/>
            </a:lvl1pPr>
            <a:lvl2pPr lvl="1" algn="l">
              <a:lnSpc>
                <a:spcPct val="90000"/>
              </a:lnSpc>
              <a:spcBef>
                <a:spcPts val="0"/>
              </a:spcBef>
              <a:spcAft>
                <a:spcPts val="0"/>
              </a:spcAft>
              <a:buClr>
                <a:srgbClr val="000000"/>
              </a:buClr>
              <a:buSzPts val="1400"/>
              <a:buNone/>
              <a:defRPr/>
            </a:lvl2pPr>
            <a:lvl3pPr lvl="2" algn="l">
              <a:lnSpc>
                <a:spcPct val="90000"/>
              </a:lnSpc>
              <a:spcBef>
                <a:spcPts val="0"/>
              </a:spcBef>
              <a:spcAft>
                <a:spcPts val="0"/>
              </a:spcAft>
              <a:buClr>
                <a:srgbClr val="000000"/>
              </a:buClr>
              <a:buSzPts val="1400"/>
              <a:buNone/>
              <a:defRPr/>
            </a:lvl3pPr>
            <a:lvl4pPr lvl="3" algn="l">
              <a:lnSpc>
                <a:spcPct val="90000"/>
              </a:lnSpc>
              <a:spcBef>
                <a:spcPts val="0"/>
              </a:spcBef>
              <a:spcAft>
                <a:spcPts val="0"/>
              </a:spcAft>
              <a:buClr>
                <a:srgbClr val="000000"/>
              </a:buClr>
              <a:buSzPts val="1400"/>
              <a:buNone/>
              <a:defRPr/>
            </a:lvl4pPr>
            <a:lvl5pPr lvl="4" algn="l">
              <a:lnSpc>
                <a:spcPct val="90000"/>
              </a:lnSpc>
              <a:spcBef>
                <a:spcPts val="0"/>
              </a:spcBef>
              <a:spcAft>
                <a:spcPts val="0"/>
              </a:spcAft>
              <a:buClr>
                <a:srgbClr val="000000"/>
              </a:buClr>
              <a:buSzPts val="1400"/>
              <a:buNone/>
              <a:defRPr/>
            </a:lvl5pPr>
            <a:lvl6pPr lvl="5" algn="l">
              <a:lnSpc>
                <a:spcPct val="90000"/>
              </a:lnSpc>
              <a:spcBef>
                <a:spcPts val="0"/>
              </a:spcBef>
              <a:spcAft>
                <a:spcPts val="0"/>
              </a:spcAft>
              <a:buClr>
                <a:srgbClr val="000000"/>
              </a:buClr>
              <a:buSzPts val="1400"/>
              <a:buNone/>
              <a:defRPr/>
            </a:lvl6pPr>
            <a:lvl7pPr lvl="6" algn="l">
              <a:lnSpc>
                <a:spcPct val="90000"/>
              </a:lnSpc>
              <a:spcBef>
                <a:spcPts val="0"/>
              </a:spcBef>
              <a:spcAft>
                <a:spcPts val="0"/>
              </a:spcAft>
              <a:buClr>
                <a:srgbClr val="000000"/>
              </a:buClr>
              <a:buSzPts val="1400"/>
              <a:buNone/>
              <a:defRPr/>
            </a:lvl7pPr>
            <a:lvl8pPr lvl="7" algn="l">
              <a:lnSpc>
                <a:spcPct val="90000"/>
              </a:lnSpc>
              <a:spcBef>
                <a:spcPts val="0"/>
              </a:spcBef>
              <a:spcAft>
                <a:spcPts val="0"/>
              </a:spcAft>
              <a:buClr>
                <a:srgbClr val="000000"/>
              </a:buClr>
              <a:buSzPts val="1400"/>
              <a:buNone/>
              <a:defRPr/>
            </a:lvl8pPr>
            <a:lvl9pPr lvl="8" algn="l">
              <a:lnSpc>
                <a:spcPct val="90000"/>
              </a:lnSpc>
              <a:spcBef>
                <a:spcPts val="0"/>
              </a:spcBef>
              <a:spcAft>
                <a:spcPts val="0"/>
              </a:spcAft>
              <a:buClr>
                <a:srgbClr val="000000"/>
              </a:buClr>
              <a:buSzPts val="1400"/>
              <a:buNone/>
              <a:defRPr/>
            </a:lvl9pPr>
          </a:lstStyle>
          <a:p/>
        </p:txBody>
      </p:sp>
      <p:sp>
        <p:nvSpPr>
          <p:cNvPr id="673" name="Google Shape;673;p183"/>
          <p:cNvSpPr txBox="1"/>
          <p:nvPr>
            <p:ph idx="1" type="body"/>
          </p:nvPr>
        </p:nvSpPr>
        <p:spPr>
          <a:xfrm>
            <a:off x="628650" y="1369219"/>
            <a:ext cx="7886700" cy="3263400"/>
          </a:xfrm>
          <a:prstGeom prst="rect">
            <a:avLst/>
          </a:prstGeom>
          <a:noFill/>
          <a:ln>
            <a:noFill/>
          </a:ln>
        </p:spPr>
        <p:txBody>
          <a:bodyPr anchorCtr="0" anchor="t" bIns="34275" lIns="34275" spcFirstLastPara="1" rIns="34275" wrap="square" tIns="34275">
            <a:normAutofit/>
          </a:bodyPr>
          <a:lstStyle>
            <a:lvl1pPr indent="-317500" lvl="0" marL="457200" algn="l">
              <a:lnSpc>
                <a:spcPct val="90000"/>
              </a:lnSpc>
              <a:spcBef>
                <a:spcPts val="800"/>
              </a:spcBef>
              <a:spcAft>
                <a:spcPts val="0"/>
              </a:spcAft>
              <a:buClr>
                <a:srgbClr val="000000"/>
              </a:buClr>
              <a:buSzPts val="1400"/>
              <a:buChar char="•"/>
              <a:defRPr/>
            </a:lvl1pPr>
            <a:lvl2pPr indent="-317500" lvl="1" marL="914400" algn="l">
              <a:lnSpc>
                <a:spcPct val="90000"/>
              </a:lnSpc>
              <a:spcBef>
                <a:spcPts val="800"/>
              </a:spcBef>
              <a:spcAft>
                <a:spcPts val="0"/>
              </a:spcAft>
              <a:buClr>
                <a:srgbClr val="000000"/>
              </a:buClr>
              <a:buSzPts val="1400"/>
              <a:buChar char="•"/>
              <a:defRPr/>
            </a:lvl2pPr>
            <a:lvl3pPr indent="-317500" lvl="2" marL="1371600" algn="l">
              <a:lnSpc>
                <a:spcPct val="90000"/>
              </a:lnSpc>
              <a:spcBef>
                <a:spcPts val="800"/>
              </a:spcBef>
              <a:spcAft>
                <a:spcPts val="0"/>
              </a:spcAft>
              <a:buClr>
                <a:srgbClr val="000000"/>
              </a:buClr>
              <a:buSzPts val="1400"/>
              <a:buChar char="•"/>
              <a:defRPr/>
            </a:lvl3pPr>
            <a:lvl4pPr indent="-317500" lvl="3" marL="1828800" algn="l">
              <a:lnSpc>
                <a:spcPct val="90000"/>
              </a:lnSpc>
              <a:spcBef>
                <a:spcPts val="800"/>
              </a:spcBef>
              <a:spcAft>
                <a:spcPts val="0"/>
              </a:spcAft>
              <a:buClr>
                <a:srgbClr val="000000"/>
              </a:buClr>
              <a:buSzPts val="1400"/>
              <a:buChar char="•"/>
              <a:defRPr/>
            </a:lvl4pPr>
            <a:lvl5pPr indent="-317500" lvl="4" marL="2286000" algn="l">
              <a:lnSpc>
                <a:spcPct val="90000"/>
              </a:lnSpc>
              <a:spcBef>
                <a:spcPts val="800"/>
              </a:spcBef>
              <a:spcAft>
                <a:spcPts val="0"/>
              </a:spcAft>
              <a:buClr>
                <a:srgbClr val="000000"/>
              </a:buClr>
              <a:buSzPts val="1400"/>
              <a:buChar char="•"/>
              <a:defRPr/>
            </a:lvl5pPr>
            <a:lvl6pPr indent="-317500" lvl="5" marL="2743200" algn="l">
              <a:lnSpc>
                <a:spcPct val="90000"/>
              </a:lnSpc>
              <a:spcBef>
                <a:spcPts val="800"/>
              </a:spcBef>
              <a:spcAft>
                <a:spcPts val="0"/>
              </a:spcAft>
              <a:buClr>
                <a:srgbClr val="000000"/>
              </a:buClr>
              <a:buSzPts val="1400"/>
              <a:buChar char="•"/>
              <a:defRPr/>
            </a:lvl6pPr>
            <a:lvl7pPr indent="-317500" lvl="6" marL="3200400" algn="l">
              <a:lnSpc>
                <a:spcPct val="90000"/>
              </a:lnSpc>
              <a:spcBef>
                <a:spcPts val="800"/>
              </a:spcBef>
              <a:spcAft>
                <a:spcPts val="0"/>
              </a:spcAft>
              <a:buClr>
                <a:srgbClr val="000000"/>
              </a:buClr>
              <a:buSzPts val="1400"/>
              <a:buChar char="•"/>
              <a:defRPr/>
            </a:lvl7pPr>
            <a:lvl8pPr indent="-317500" lvl="7" marL="3657600" algn="l">
              <a:lnSpc>
                <a:spcPct val="90000"/>
              </a:lnSpc>
              <a:spcBef>
                <a:spcPts val="800"/>
              </a:spcBef>
              <a:spcAft>
                <a:spcPts val="0"/>
              </a:spcAft>
              <a:buClr>
                <a:srgbClr val="000000"/>
              </a:buClr>
              <a:buSzPts val="1400"/>
              <a:buChar char="•"/>
              <a:defRPr/>
            </a:lvl8pPr>
            <a:lvl9pPr indent="-317500" lvl="8" marL="4114800" algn="l">
              <a:lnSpc>
                <a:spcPct val="90000"/>
              </a:lnSpc>
              <a:spcBef>
                <a:spcPts val="800"/>
              </a:spcBef>
              <a:spcAft>
                <a:spcPts val="0"/>
              </a:spcAft>
              <a:buClr>
                <a:srgbClr val="000000"/>
              </a:buClr>
              <a:buSzPts val="1400"/>
              <a:buChar char="•"/>
              <a:defRPr/>
            </a:lvl9pPr>
          </a:lstStyle>
          <a:p/>
        </p:txBody>
      </p:sp>
      <p:sp>
        <p:nvSpPr>
          <p:cNvPr id="674" name="Google Shape;674;p183"/>
          <p:cNvSpPr txBox="1"/>
          <p:nvPr>
            <p:ph idx="12" type="sldNum"/>
          </p:nvPr>
        </p:nvSpPr>
        <p:spPr>
          <a:xfrm>
            <a:off x="8321382" y="4803219"/>
            <a:ext cx="194100" cy="207900"/>
          </a:xfrm>
          <a:prstGeom prst="rect">
            <a:avLst/>
          </a:prstGeom>
          <a:noFill/>
          <a:ln>
            <a:noFill/>
          </a:ln>
        </p:spPr>
        <p:txBody>
          <a:bodyPr anchorCtr="0" anchor="ctr" bIns="34275" lIns="34275" spcFirstLastPara="1" rIns="34275" wrap="square" tIns="34275">
            <a:spAutoFit/>
          </a:bodyPr>
          <a:lstStyle>
            <a:lvl1pPr indent="0" lvl="0"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 Header 3">
    <p:spTree>
      <p:nvGrpSpPr>
        <p:cNvPr id="675" name="Shape 675"/>
        <p:cNvGrpSpPr/>
        <p:nvPr/>
      </p:nvGrpSpPr>
      <p:grpSpPr>
        <a:xfrm>
          <a:off x="0" y="0"/>
          <a:ext cx="0" cy="0"/>
          <a:chOff x="0" y="0"/>
          <a:chExt cx="0" cy="0"/>
        </a:xfrm>
      </p:grpSpPr>
      <p:sp>
        <p:nvSpPr>
          <p:cNvPr id="676" name="Google Shape;676;p184"/>
          <p:cNvSpPr txBox="1"/>
          <p:nvPr>
            <p:ph type="title"/>
          </p:nvPr>
        </p:nvSpPr>
        <p:spPr>
          <a:xfrm>
            <a:off x="623888" y="1282303"/>
            <a:ext cx="7886700" cy="2139600"/>
          </a:xfrm>
          <a:prstGeom prst="rect">
            <a:avLst/>
          </a:prstGeom>
          <a:noFill/>
          <a:ln>
            <a:noFill/>
          </a:ln>
        </p:spPr>
        <p:txBody>
          <a:bodyPr anchorCtr="0" anchor="b" bIns="34275" lIns="34275" spcFirstLastPara="1" rIns="34275" wrap="square" tIns="34275">
            <a:normAutofit/>
          </a:bodyPr>
          <a:lstStyle>
            <a:lvl1pPr lvl="0" algn="l">
              <a:lnSpc>
                <a:spcPct val="90000"/>
              </a:lnSpc>
              <a:spcBef>
                <a:spcPts val="0"/>
              </a:spcBef>
              <a:spcAft>
                <a:spcPts val="0"/>
              </a:spcAft>
              <a:buClr>
                <a:srgbClr val="000000"/>
              </a:buClr>
              <a:buSzPts val="4500"/>
              <a:buFont typeface="Calibri"/>
              <a:buNone/>
              <a:defRPr sz="4500"/>
            </a:lvl1pPr>
            <a:lvl2pPr lvl="1" algn="l">
              <a:lnSpc>
                <a:spcPct val="90000"/>
              </a:lnSpc>
              <a:spcBef>
                <a:spcPts val="0"/>
              </a:spcBef>
              <a:spcAft>
                <a:spcPts val="0"/>
              </a:spcAft>
              <a:buClr>
                <a:srgbClr val="000000"/>
              </a:buClr>
              <a:buSzPts val="1400"/>
              <a:buNone/>
              <a:defRPr/>
            </a:lvl2pPr>
            <a:lvl3pPr lvl="2" algn="l">
              <a:lnSpc>
                <a:spcPct val="90000"/>
              </a:lnSpc>
              <a:spcBef>
                <a:spcPts val="0"/>
              </a:spcBef>
              <a:spcAft>
                <a:spcPts val="0"/>
              </a:spcAft>
              <a:buClr>
                <a:srgbClr val="000000"/>
              </a:buClr>
              <a:buSzPts val="1400"/>
              <a:buNone/>
              <a:defRPr/>
            </a:lvl3pPr>
            <a:lvl4pPr lvl="3" algn="l">
              <a:lnSpc>
                <a:spcPct val="90000"/>
              </a:lnSpc>
              <a:spcBef>
                <a:spcPts val="0"/>
              </a:spcBef>
              <a:spcAft>
                <a:spcPts val="0"/>
              </a:spcAft>
              <a:buClr>
                <a:srgbClr val="000000"/>
              </a:buClr>
              <a:buSzPts val="1400"/>
              <a:buNone/>
              <a:defRPr/>
            </a:lvl4pPr>
            <a:lvl5pPr lvl="4" algn="l">
              <a:lnSpc>
                <a:spcPct val="90000"/>
              </a:lnSpc>
              <a:spcBef>
                <a:spcPts val="0"/>
              </a:spcBef>
              <a:spcAft>
                <a:spcPts val="0"/>
              </a:spcAft>
              <a:buClr>
                <a:srgbClr val="000000"/>
              </a:buClr>
              <a:buSzPts val="1400"/>
              <a:buNone/>
              <a:defRPr/>
            </a:lvl5pPr>
            <a:lvl6pPr lvl="5" algn="l">
              <a:lnSpc>
                <a:spcPct val="90000"/>
              </a:lnSpc>
              <a:spcBef>
                <a:spcPts val="0"/>
              </a:spcBef>
              <a:spcAft>
                <a:spcPts val="0"/>
              </a:spcAft>
              <a:buClr>
                <a:srgbClr val="000000"/>
              </a:buClr>
              <a:buSzPts val="1400"/>
              <a:buNone/>
              <a:defRPr/>
            </a:lvl6pPr>
            <a:lvl7pPr lvl="6" algn="l">
              <a:lnSpc>
                <a:spcPct val="90000"/>
              </a:lnSpc>
              <a:spcBef>
                <a:spcPts val="0"/>
              </a:spcBef>
              <a:spcAft>
                <a:spcPts val="0"/>
              </a:spcAft>
              <a:buClr>
                <a:srgbClr val="000000"/>
              </a:buClr>
              <a:buSzPts val="1400"/>
              <a:buNone/>
              <a:defRPr/>
            </a:lvl7pPr>
            <a:lvl8pPr lvl="7" algn="l">
              <a:lnSpc>
                <a:spcPct val="90000"/>
              </a:lnSpc>
              <a:spcBef>
                <a:spcPts val="0"/>
              </a:spcBef>
              <a:spcAft>
                <a:spcPts val="0"/>
              </a:spcAft>
              <a:buClr>
                <a:srgbClr val="000000"/>
              </a:buClr>
              <a:buSzPts val="1400"/>
              <a:buNone/>
              <a:defRPr/>
            </a:lvl8pPr>
            <a:lvl9pPr lvl="8" algn="l">
              <a:lnSpc>
                <a:spcPct val="90000"/>
              </a:lnSpc>
              <a:spcBef>
                <a:spcPts val="0"/>
              </a:spcBef>
              <a:spcAft>
                <a:spcPts val="0"/>
              </a:spcAft>
              <a:buClr>
                <a:srgbClr val="000000"/>
              </a:buClr>
              <a:buSzPts val="1400"/>
              <a:buNone/>
              <a:defRPr/>
            </a:lvl9pPr>
          </a:lstStyle>
          <a:p/>
        </p:txBody>
      </p:sp>
      <p:sp>
        <p:nvSpPr>
          <p:cNvPr id="677" name="Google Shape;677;p184"/>
          <p:cNvSpPr txBox="1"/>
          <p:nvPr>
            <p:ph idx="1" type="body"/>
          </p:nvPr>
        </p:nvSpPr>
        <p:spPr>
          <a:xfrm>
            <a:off x="623888" y="3442096"/>
            <a:ext cx="7886700" cy="1125300"/>
          </a:xfrm>
          <a:prstGeom prst="rect">
            <a:avLst/>
          </a:prstGeom>
          <a:noFill/>
          <a:ln>
            <a:noFill/>
          </a:ln>
        </p:spPr>
        <p:txBody>
          <a:bodyPr anchorCtr="0" anchor="t" bIns="34275" lIns="34275" spcFirstLastPara="1" rIns="34275" wrap="square" tIns="34275">
            <a:normAutofit/>
          </a:bodyPr>
          <a:lstStyle>
            <a:lvl1pPr indent="-228600" lvl="0" marL="457200" algn="l">
              <a:lnSpc>
                <a:spcPct val="90000"/>
              </a:lnSpc>
              <a:spcBef>
                <a:spcPts val="800"/>
              </a:spcBef>
              <a:spcAft>
                <a:spcPts val="0"/>
              </a:spcAft>
              <a:buClr>
                <a:srgbClr val="888888"/>
              </a:buClr>
              <a:buSzPts val="1800"/>
              <a:buFont typeface="Calibri"/>
              <a:buNone/>
              <a:defRPr sz="1800">
                <a:solidFill>
                  <a:srgbClr val="888888"/>
                </a:solidFill>
              </a:defRPr>
            </a:lvl1pPr>
            <a:lvl2pPr indent="-228600" lvl="1" marL="914400" algn="l">
              <a:lnSpc>
                <a:spcPct val="90000"/>
              </a:lnSpc>
              <a:spcBef>
                <a:spcPts val="800"/>
              </a:spcBef>
              <a:spcAft>
                <a:spcPts val="0"/>
              </a:spcAft>
              <a:buClr>
                <a:srgbClr val="888888"/>
              </a:buClr>
              <a:buSzPts val="1800"/>
              <a:buFont typeface="Calibri"/>
              <a:buNone/>
              <a:defRPr sz="1800">
                <a:solidFill>
                  <a:srgbClr val="888888"/>
                </a:solidFill>
              </a:defRPr>
            </a:lvl2pPr>
            <a:lvl3pPr indent="-228600" lvl="2" marL="1371600" algn="l">
              <a:lnSpc>
                <a:spcPct val="90000"/>
              </a:lnSpc>
              <a:spcBef>
                <a:spcPts val="800"/>
              </a:spcBef>
              <a:spcAft>
                <a:spcPts val="0"/>
              </a:spcAft>
              <a:buClr>
                <a:srgbClr val="888888"/>
              </a:buClr>
              <a:buSzPts val="1800"/>
              <a:buFont typeface="Calibri"/>
              <a:buNone/>
              <a:defRPr sz="1800">
                <a:solidFill>
                  <a:srgbClr val="888888"/>
                </a:solidFill>
              </a:defRPr>
            </a:lvl3pPr>
            <a:lvl4pPr indent="-228600" lvl="3" marL="1828800" algn="l">
              <a:lnSpc>
                <a:spcPct val="90000"/>
              </a:lnSpc>
              <a:spcBef>
                <a:spcPts val="800"/>
              </a:spcBef>
              <a:spcAft>
                <a:spcPts val="0"/>
              </a:spcAft>
              <a:buClr>
                <a:srgbClr val="888888"/>
              </a:buClr>
              <a:buSzPts val="1800"/>
              <a:buFont typeface="Calibri"/>
              <a:buNone/>
              <a:defRPr sz="1800">
                <a:solidFill>
                  <a:srgbClr val="888888"/>
                </a:solidFill>
              </a:defRPr>
            </a:lvl4pPr>
            <a:lvl5pPr indent="-228600" lvl="4" marL="2286000" algn="l">
              <a:lnSpc>
                <a:spcPct val="90000"/>
              </a:lnSpc>
              <a:spcBef>
                <a:spcPts val="800"/>
              </a:spcBef>
              <a:spcAft>
                <a:spcPts val="0"/>
              </a:spcAft>
              <a:buClr>
                <a:srgbClr val="888888"/>
              </a:buClr>
              <a:buSzPts val="1800"/>
              <a:buFont typeface="Calibri"/>
              <a:buNone/>
              <a:defRPr sz="1800">
                <a:solidFill>
                  <a:srgbClr val="888888"/>
                </a:solidFill>
              </a:defRPr>
            </a:lvl5pPr>
            <a:lvl6pPr indent="-317500" lvl="5" marL="2743200" algn="l">
              <a:lnSpc>
                <a:spcPct val="90000"/>
              </a:lnSpc>
              <a:spcBef>
                <a:spcPts val="800"/>
              </a:spcBef>
              <a:spcAft>
                <a:spcPts val="0"/>
              </a:spcAft>
              <a:buClr>
                <a:srgbClr val="000000"/>
              </a:buClr>
              <a:buSzPts val="1400"/>
              <a:buChar char="•"/>
              <a:defRPr/>
            </a:lvl6pPr>
            <a:lvl7pPr indent="-317500" lvl="6" marL="3200400" algn="l">
              <a:lnSpc>
                <a:spcPct val="90000"/>
              </a:lnSpc>
              <a:spcBef>
                <a:spcPts val="800"/>
              </a:spcBef>
              <a:spcAft>
                <a:spcPts val="0"/>
              </a:spcAft>
              <a:buClr>
                <a:srgbClr val="000000"/>
              </a:buClr>
              <a:buSzPts val="1400"/>
              <a:buChar char="•"/>
              <a:defRPr/>
            </a:lvl7pPr>
            <a:lvl8pPr indent="-317500" lvl="7" marL="3657600" algn="l">
              <a:lnSpc>
                <a:spcPct val="90000"/>
              </a:lnSpc>
              <a:spcBef>
                <a:spcPts val="800"/>
              </a:spcBef>
              <a:spcAft>
                <a:spcPts val="0"/>
              </a:spcAft>
              <a:buClr>
                <a:srgbClr val="000000"/>
              </a:buClr>
              <a:buSzPts val="1400"/>
              <a:buChar char="•"/>
              <a:defRPr/>
            </a:lvl8pPr>
            <a:lvl9pPr indent="-317500" lvl="8" marL="4114800" algn="l">
              <a:lnSpc>
                <a:spcPct val="90000"/>
              </a:lnSpc>
              <a:spcBef>
                <a:spcPts val="800"/>
              </a:spcBef>
              <a:spcAft>
                <a:spcPts val="0"/>
              </a:spcAft>
              <a:buClr>
                <a:srgbClr val="000000"/>
              </a:buClr>
              <a:buSzPts val="1400"/>
              <a:buChar char="•"/>
              <a:defRPr/>
            </a:lvl9pPr>
          </a:lstStyle>
          <a:p/>
        </p:txBody>
      </p:sp>
      <p:sp>
        <p:nvSpPr>
          <p:cNvPr id="678" name="Google Shape;678;p184"/>
          <p:cNvSpPr txBox="1"/>
          <p:nvPr>
            <p:ph idx="12" type="sldNum"/>
          </p:nvPr>
        </p:nvSpPr>
        <p:spPr>
          <a:xfrm>
            <a:off x="8321382" y="4803219"/>
            <a:ext cx="194100" cy="207900"/>
          </a:xfrm>
          <a:prstGeom prst="rect">
            <a:avLst/>
          </a:prstGeom>
          <a:noFill/>
          <a:ln>
            <a:noFill/>
          </a:ln>
        </p:spPr>
        <p:txBody>
          <a:bodyPr anchorCtr="0" anchor="ctr" bIns="34275" lIns="34275" spcFirstLastPara="1" rIns="34275" wrap="square" tIns="34275">
            <a:spAutoFit/>
          </a:bodyPr>
          <a:lstStyle>
            <a:lvl1pPr indent="0" lvl="0"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3">
    <p:spTree>
      <p:nvGrpSpPr>
        <p:cNvPr id="679" name="Shape 679"/>
        <p:cNvGrpSpPr/>
        <p:nvPr/>
      </p:nvGrpSpPr>
      <p:grpSpPr>
        <a:xfrm>
          <a:off x="0" y="0"/>
          <a:ext cx="0" cy="0"/>
          <a:chOff x="0" y="0"/>
          <a:chExt cx="0" cy="0"/>
        </a:xfrm>
      </p:grpSpPr>
      <p:sp>
        <p:nvSpPr>
          <p:cNvPr id="680" name="Google Shape;680;p185"/>
          <p:cNvSpPr txBox="1"/>
          <p:nvPr>
            <p:ph type="title"/>
          </p:nvPr>
        </p:nvSpPr>
        <p:spPr>
          <a:xfrm>
            <a:off x="628650" y="273844"/>
            <a:ext cx="7886700" cy="994200"/>
          </a:xfrm>
          <a:prstGeom prst="rect">
            <a:avLst/>
          </a:prstGeom>
          <a:noFill/>
          <a:ln>
            <a:noFill/>
          </a:ln>
        </p:spPr>
        <p:txBody>
          <a:bodyPr anchorCtr="0" anchor="ctr" bIns="34275" lIns="34275" spcFirstLastPara="1" rIns="34275" wrap="square" tIns="34275">
            <a:normAutofit/>
          </a:bodyPr>
          <a:lstStyle>
            <a:lvl1pPr lvl="0" algn="l">
              <a:lnSpc>
                <a:spcPct val="90000"/>
              </a:lnSpc>
              <a:spcBef>
                <a:spcPts val="0"/>
              </a:spcBef>
              <a:spcAft>
                <a:spcPts val="0"/>
              </a:spcAft>
              <a:buClr>
                <a:srgbClr val="000000"/>
              </a:buClr>
              <a:buSzPts val="1400"/>
              <a:buNone/>
              <a:defRPr/>
            </a:lvl1pPr>
            <a:lvl2pPr lvl="1" algn="l">
              <a:lnSpc>
                <a:spcPct val="90000"/>
              </a:lnSpc>
              <a:spcBef>
                <a:spcPts val="0"/>
              </a:spcBef>
              <a:spcAft>
                <a:spcPts val="0"/>
              </a:spcAft>
              <a:buClr>
                <a:srgbClr val="000000"/>
              </a:buClr>
              <a:buSzPts val="1400"/>
              <a:buNone/>
              <a:defRPr/>
            </a:lvl2pPr>
            <a:lvl3pPr lvl="2" algn="l">
              <a:lnSpc>
                <a:spcPct val="90000"/>
              </a:lnSpc>
              <a:spcBef>
                <a:spcPts val="0"/>
              </a:spcBef>
              <a:spcAft>
                <a:spcPts val="0"/>
              </a:spcAft>
              <a:buClr>
                <a:srgbClr val="000000"/>
              </a:buClr>
              <a:buSzPts val="1400"/>
              <a:buNone/>
              <a:defRPr/>
            </a:lvl3pPr>
            <a:lvl4pPr lvl="3" algn="l">
              <a:lnSpc>
                <a:spcPct val="90000"/>
              </a:lnSpc>
              <a:spcBef>
                <a:spcPts val="0"/>
              </a:spcBef>
              <a:spcAft>
                <a:spcPts val="0"/>
              </a:spcAft>
              <a:buClr>
                <a:srgbClr val="000000"/>
              </a:buClr>
              <a:buSzPts val="1400"/>
              <a:buNone/>
              <a:defRPr/>
            </a:lvl4pPr>
            <a:lvl5pPr lvl="4" algn="l">
              <a:lnSpc>
                <a:spcPct val="90000"/>
              </a:lnSpc>
              <a:spcBef>
                <a:spcPts val="0"/>
              </a:spcBef>
              <a:spcAft>
                <a:spcPts val="0"/>
              </a:spcAft>
              <a:buClr>
                <a:srgbClr val="000000"/>
              </a:buClr>
              <a:buSzPts val="1400"/>
              <a:buNone/>
              <a:defRPr/>
            </a:lvl5pPr>
            <a:lvl6pPr lvl="5" algn="l">
              <a:lnSpc>
                <a:spcPct val="90000"/>
              </a:lnSpc>
              <a:spcBef>
                <a:spcPts val="0"/>
              </a:spcBef>
              <a:spcAft>
                <a:spcPts val="0"/>
              </a:spcAft>
              <a:buClr>
                <a:srgbClr val="000000"/>
              </a:buClr>
              <a:buSzPts val="1400"/>
              <a:buNone/>
              <a:defRPr/>
            </a:lvl6pPr>
            <a:lvl7pPr lvl="6" algn="l">
              <a:lnSpc>
                <a:spcPct val="90000"/>
              </a:lnSpc>
              <a:spcBef>
                <a:spcPts val="0"/>
              </a:spcBef>
              <a:spcAft>
                <a:spcPts val="0"/>
              </a:spcAft>
              <a:buClr>
                <a:srgbClr val="000000"/>
              </a:buClr>
              <a:buSzPts val="1400"/>
              <a:buNone/>
              <a:defRPr/>
            </a:lvl7pPr>
            <a:lvl8pPr lvl="7" algn="l">
              <a:lnSpc>
                <a:spcPct val="90000"/>
              </a:lnSpc>
              <a:spcBef>
                <a:spcPts val="0"/>
              </a:spcBef>
              <a:spcAft>
                <a:spcPts val="0"/>
              </a:spcAft>
              <a:buClr>
                <a:srgbClr val="000000"/>
              </a:buClr>
              <a:buSzPts val="1400"/>
              <a:buNone/>
              <a:defRPr/>
            </a:lvl8pPr>
            <a:lvl9pPr lvl="8" algn="l">
              <a:lnSpc>
                <a:spcPct val="90000"/>
              </a:lnSpc>
              <a:spcBef>
                <a:spcPts val="0"/>
              </a:spcBef>
              <a:spcAft>
                <a:spcPts val="0"/>
              </a:spcAft>
              <a:buClr>
                <a:srgbClr val="000000"/>
              </a:buClr>
              <a:buSzPts val="1400"/>
              <a:buNone/>
              <a:defRPr/>
            </a:lvl9pPr>
          </a:lstStyle>
          <a:p/>
        </p:txBody>
      </p:sp>
      <p:sp>
        <p:nvSpPr>
          <p:cNvPr id="681" name="Google Shape;681;p185"/>
          <p:cNvSpPr txBox="1"/>
          <p:nvPr>
            <p:ph idx="1" type="body"/>
          </p:nvPr>
        </p:nvSpPr>
        <p:spPr>
          <a:xfrm>
            <a:off x="628650" y="1369219"/>
            <a:ext cx="3886200" cy="3263400"/>
          </a:xfrm>
          <a:prstGeom prst="rect">
            <a:avLst/>
          </a:prstGeom>
          <a:noFill/>
          <a:ln>
            <a:noFill/>
          </a:ln>
        </p:spPr>
        <p:txBody>
          <a:bodyPr anchorCtr="0" anchor="t" bIns="34275" lIns="34275" spcFirstLastPara="1" rIns="34275" wrap="square" tIns="34275">
            <a:normAutofit/>
          </a:bodyPr>
          <a:lstStyle>
            <a:lvl1pPr indent="-317500" lvl="0" marL="457200" algn="l">
              <a:lnSpc>
                <a:spcPct val="90000"/>
              </a:lnSpc>
              <a:spcBef>
                <a:spcPts val="800"/>
              </a:spcBef>
              <a:spcAft>
                <a:spcPts val="0"/>
              </a:spcAft>
              <a:buClr>
                <a:srgbClr val="000000"/>
              </a:buClr>
              <a:buSzPts val="1400"/>
              <a:buChar char="•"/>
              <a:defRPr/>
            </a:lvl1pPr>
            <a:lvl2pPr indent="-317500" lvl="1" marL="914400" algn="l">
              <a:lnSpc>
                <a:spcPct val="90000"/>
              </a:lnSpc>
              <a:spcBef>
                <a:spcPts val="800"/>
              </a:spcBef>
              <a:spcAft>
                <a:spcPts val="0"/>
              </a:spcAft>
              <a:buClr>
                <a:srgbClr val="000000"/>
              </a:buClr>
              <a:buSzPts val="1400"/>
              <a:buChar char="•"/>
              <a:defRPr/>
            </a:lvl2pPr>
            <a:lvl3pPr indent="-317500" lvl="2" marL="1371600" algn="l">
              <a:lnSpc>
                <a:spcPct val="90000"/>
              </a:lnSpc>
              <a:spcBef>
                <a:spcPts val="800"/>
              </a:spcBef>
              <a:spcAft>
                <a:spcPts val="0"/>
              </a:spcAft>
              <a:buClr>
                <a:srgbClr val="000000"/>
              </a:buClr>
              <a:buSzPts val="1400"/>
              <a:buChar char="•"/>
              <a:defRPr/>
            </a:lvl3pPr>
            <a:lvl4pPr indent="-317500" lvl="3" marL="1828800" algn="l">
              <a:lnSpc>
                <a:spcPct val="90000"/>
              </a:lnSpc>
              <a:spcBef>
                <a:spcPts val="800"/>
              </a:spcBef>
              <a:spcAft>
                <a:spcPts val="0"/>
              </a:spcAft>
              <a:buClr>
                <a:srgbClr val="000000"/>
              </a:buClr>
              <a:buSzPts val="1400"/>
              <a:buChar char="•"/>
              <a:defRPr/>
            </a:lvl4pPr>
            <a:lvl5pPr indent="-317500" lvl="4" marL="2286000" algn="l">
              <a:lnSpc>
                <a:spcPct val="90000"/>
              </a:lnSpc>
              <a:spcBef>
                <a:spcPts val="800"/>
              </a:spcBef>
              <a:spcAft>
                <a:spcPts val="0"/>
              </a:spcAft>
              <a:buClr>
                <a:srgbClr val="000000"/>
              </a:buClr>
              <a:buSzPts val="1400"/>
              <a:buChar char="•"/>
              <a:defRPr/>
            </a:lvl5pPr>
            <a:lvl6pPr indent="-317500" lvl="5" marL="2743200" algn="l">
              <a:lnSpc>
                <a:spcPct val="90000"/>
              </a:lnSpc>
              <a:spcBef>
                <a:spcPts val="800"/>
              </a:spcBef>
              <a:spcAft>
                <a:spcPts val="0"/>
              </a:spcAft>
              <a:buClr>
                <a:srgbClr val="000000"/>
              </a:buClr>
              <a:buSzPts val="1400"/>
              <a:buChar char="•"/>
              <a:defRPr/>
            </a:lvl6pPr>
            <a:lvl7pPr indent="-317500" lvl="6" marL="3200400" algn="l">
              <a:lnSpc>
                <a:spcPct val="90000"/>
              </a:lnSpc>
              <a:spcBef>
                <a:spcPts val="800"/>
              </a:spcBef>
              <a:spcAft>
                <a:spcPts val="0"/>
              </a:spcAft>
              <a:buClr>
                <a:srgbClr val="000000"/>
              </a:buClr>
              <a:buSzPts val="1400"/>
              <a:buChar char="•"/>
              <a:defRPr/>
            </a:lvl7pPr>
            <a:lvl8pPr indent="-317500" lvl="7" marL="3657600" algn="l">
              <a:lnSpc>
                <a:spcPct val="90000"/>
              </a:lnSpc>
              <a:spcBef>
                <a:spcPts val="800"/>
              </a:spcBef>
              <a:spcAft>
                <a:spcPts val="0"/>
              </a:spcAft>
              <a:buClr>
                <a:srgbClr val="000000"/>
              </a:buClr>
              <a:buSzPts val="1400"/>
              <a:buChar char="•"/>
              <a:defRPr/>
            </a:lvl8pPr>
            <a:lvl9pPr indent="-317500" lvl="8" marL="4114800" algn="l">
              <a:lnSpc>
                <a:spcPct val="90000"/>
              </a:lnSpc>
              <a:spcBef>
                <a:spcPts val="800"/>
              </a:spcBef>
              <a:spcAft>
                <a:spcPts val="0"/>
              </a:spcAft>
              <a:buClr>
                <a:srgbClr val="000000"/>
              </a:buClr>
              <a:buSzPts val="1400"/>
              <a:buChar char="•"/>
              <a:defRPr/>
            </a:lvl9pPr>
          </a:lstStyle>
          <a:p/>
        </p:txBody>
      </p:sp>
      <p:sp>
        <p:nvSpPr>
          <p:cNvPr id="682" name="Google Shape;682;p185"/>
          <p:cNvSpPr txBox="1"/>
          <p:nvPr>
            <p:ph idx="12" type="sldNum"/>
          </p:nvPr>
        </p:nvSpPr>
        <p:spPr>
          <a:xfrm>
            <a:off x="8321382" y="4803219"/>
            <a:ext cx="194100" cy="207900"/>
          </a:xfrm>
          <a:prstGeom prst="rect">
            <a:avLst/>
          </a:prstGeom>
          <a:noFill/>
          <a:ln>
            <a:noFill/>
          </a:ln>
        </p:spPr>
        <p:txBody>
          <a:bodyPr anchorCtr="0" anchor="ctr" bIns="34275" lIns="34275" spcFirstLastPara="1" rIns="34275" wrap="square" tIns="34275">
            <a:spAutoFit/>
          </a:bodyPr>
          <a:lstStyle>
            <a:lvl1pPr indent="0" lvl="0"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p:cSld name="Comparison 3">
    <p:spTree>
      <p:nvGrpSpPr>
        <p:cNvPr id="683" name="Shape 683"/>
        <p:cNvGrpSpPr/>
        <p:nvPr/>
      </p:nvGrpSpPr>
      <p:grpSpPr>
        <a:xfrm>
          <a:off x="0" y="0"/>
          <a:ext cx="0" cy="0"/>
          <a:chOff x="0" y="0"/>
          <a:chExt cx="0" cy="0"/>
        </a:xfrm>
      </p:grpSpPr>
      <p:sp>
        <p:nvSpPr>
          <p:cNvPr id="684" name="Google Shape;684;p186"/>
          <p:cNvSpPr txBox="1"/>
          <p:nvPr>
            <p:ph type="title"/>
          </p:nvPr>
        </p:nvSpPr>
        <p:spPr>
          <a:xfrm>
            <a:off x="629840" y="273844"/>
            <a:ext cx="7886700" cy="994200"/>
          </a:xfrm>
          <a:prstGeom prst="rect">
            <a:avLst/>
          </a:prstGeom>
          <a:noFill/>
          <a:ln>
            <a:noFill/>
          </a:ln>
        </p:spPr>
        <p:txBody>
          <a:bodyPr anchorCtr="0" anchor="ctr" bIns="34275" lIns="34275" spcFirstLastPara="1" rIns="34275" wrap="square" tIns="34275">
            <a:normAutofit/>
          </a:bodyPr>
          <a:lstStyle>
            <a:lvl1pPr lvl="0" algn="l">
              <a:lnSpc>
                <a:spcPct val="90000"/>
              </a:lnSpc>
              <a:spcBef>
                <a:spcPts val="0"/>
              </a:spcBef>
              <a:spcAft>
                <a:spcPts val="0"/>
              </a:spcAft>
              <a:buClr>
                <a:srgbClr val="000000"/>
              </a:buClr>
              <a:buSzPts val="1400"/>
              <a:buNone/>
              <a:defRPr/>
            </a:lvl1pPr>
            <a:lvl2pPr lvl="1" algn="l">
              <a:lnSpc>
                <a:spcPct val="90000"/>
              </a:lnSpc>
              <a:spcBef>
                <a:spcPts val="0"/>
              </a:spcBef>
              <a:spcAft>
                <a:spcPts val="0"/>
              </a:spcAft>
              <a:buClr>
                <a:srgbClr val="000000"/>
              </a:buClr>
              <a:buSzPts val="1400"/>
              <a:buNone/>
              <a:defRPr/>
            </a:lvl2pPr>
            <a:lvl3pPr lvl="2" algn="l">
              <a:lnSpc>
                <a:spcPct val="90000"/>
              </a:lnSpc>
              <a:spcBef>
                <a:spcPts val="0"/>
              </a:spcBef>
              <a:spcAft>
                <a:spcPts val="0"/>
              </a:spcAft>
              <a:buClr>
                <a:srgbClr val="000000"/>
              </a:buClr>
              <a:buSzPts val="1400"/>
              <a:buNone/>
              <a:defRPr/>
            </a:lvl3pPr>
            <a:lvl4pPr lvl="3" algn="l">
              <a:lnSpc>
                <a:spcPct val="90000"/>
              </a:lnSpc>
              <a:spcBef>
                <a:spcPts val="0"/>
              </a:spcBef>
              <a:spcAft>
                <a:spcPts val="0"/>
              </a:spcAft>
              <a:buClr>
                <a:srgbClr val="000000"/>
              </a:buClr>
              <a:buSzPts val="1400"/>
              <a:buNone/>
              <a:defRPr/>
            </a:lvl4pPr>
            <a:lvl5pPr lvl="4" algn="l">
              <a:lnSpc>
                <a:spcPct val="90000"/>
              </a:lnSpc>
              <a:spcBef>
                <a:spcPts val="0"/>
              </a:spcBef>
              <a:spcAft>
                <a:spcPts val="0"/>
              </a:spcAft>
              <a:buClr>
                <a:srgbClr val="000000"/>
              </a:buClr>
              <a:buSzPts val="1400"/>
              <a:buNone/>
              <a:defRPr/>
            </a:lvl5pPr>
            <a:lvl6pPr lvl="5" algn="l">
              <a:lnSpc>
                <a:spcPct val="90000"/>
              </a:lnSpc>
              <a:spcBef>
                <a:spcPts val="0"/>
              </a:spcBef>
              <a:spcAft>
                <a:spcPts val="0"/>
              </a:spcAft>
              <a:buClr>
                <a:srgbClr val="000000"/>
              </a:buClr>
              <a:buSzPts val="1400"/>
              <a:buNone/>
              <a:defRPr/>
            </a:lvl6pPr>
            <a:lvl7pPr lvl="6" algn="l">
              <a:lnSpc>
                <a:spcPct val="90000"/>
              </a:lnSpc>
              <a:spcBef>
                <a:spcPts val="0"/>
              </a:spcBef>
              <a:spcAft>
                <a:spcPts val="0"/>
              </a:spcAft>
              <a:buClr>
                <a:srgbClr val="000000"/>
              </a:buClr>
              <a:buSzPts val="1400"/>
              <a:buNone/>
              <a:defRPr/>
            </a:lvl7pPr>
            <a:lvl8pPr lvl="7" algn="l">
              <a:lnSpc>
                <a:spcPct val="90000"/>
              </a:lnSpc>
              <a:spcBef>
                <a:spcPts val="0"/>
              </a:spcBef>
              <a:spcAft>
                <a:spcPts val="0"/>
              </a:spcAft>
              <a:buClr>
                <a:srgbClr val="000000"/>
              </a:buClr>
              <a:buSzPts val="1400"/>
              <a:buNone/>
              <a:defRPr/>
            </a:lvl8pPr>
            <a:lvl9pPr lvl="8" algn="l">
              <a:lnSpc>
                <a:spcPct val="90000"/>
              </a:lnSpc>
              <a:spcBef>
                <a:spcPts val="0"/>
              </a:spcBef>
              <a:spcAft>
                <a:spcPts val="0"/>
              </a:spcAft>
              <a:buClr>
                <a:srgbClr val="000000"/>
              </a:buClr>
              <a:buSzPts val="1400"/>
              <a:buNone/>
              <a:defRPr/>
            </a:lvl9pPr>
          </a:lstStyle>
          <a:p/>
        </p:txBody>
      </p:sp>
      <p:sp>
        <p:nvSpPr>
          <p:cNvPr id="685" name="Google Shape;685;p186"/>
          <p:cNvSpPr txBox="1"/>
          <p:nvPr>
            <p:ph idx="1" type="body"/>
          </p:nvPr>
        </p:nvSpPr>
        <p:spPr>
          <a:xfrm>
            <a:off x="629840" y="1260872"/>
            <a:ext cx="3868500" cy="618000"/>
          </a:xfrm>
          <a:prstGeom prst="rect">
            <a:avLst/>
          </a:prstGeom>
          <a:noFill/>
          <a:ln>
            <a:noFill/>
          </a:ln>
        </p:spPr>
        <p:txBody>
          <a:bodyPr anchorCtr="0" anchor="b" bIns="34275" lIns="34275" spcFirstLastPara="1" rIns="34275" wrap="square" tIns="34275">
            <a:normAutofit/>
          </a:bodyPr>
          <a:lstStyle>
            <a:lvl1pPr indent="-228600" lvl="0" marL="457200" algn="l">
              <a:lnSpc>
                <a:spcPct val="90000"/>
              </a:lnSpc>
              <a:spcBef>
                <a:spcPts val="800"/>
              </a:spcBef>
              <a:spcAft>
                <a:spcPts val="0"/>
              </a:spcAft>
              <a:buClr>
                <a:srgbClr val="000000"/>
              </a:buClr>
              <a:buSzPts val="1800"/>
              <a:buFont typeface="Calibri"/>
              <a:buNone/>
              <a:defRPr b="1" sz="1800"/>
            </a:lvl1pPr>
            <a:lvl2pPr indent="-228600" lvl="1" marL="914400" algn="l">
              <a:lnSpc>
                <a:spcPct val="90000"/>
              </a:lnSpc>
              <a:spcBef>
                <a:spcPts val="800"/>
              </a:spcBef>
              <a:spcAft>
                <a:spcPts val="0"/>
              </a:spcAft>
              <a:buClr>
                <a:srgbClr val="000000"/>
              </a:buClr>
              <a:buSzPts val="1800"/>
              <a:buFont typeface="Calibri"/>
              <a:buNone/>
              <a:defRPr b="1" sz="1800"/>
            </a:lvl2pPr>
            <a:lvl3pPr indent="-228600" lvl="2" marL="1371600" algn="l">
              <a:lnSpc>
                <a:spcPct val="90000"/>
              </a:lnSpc>
              <a:spcBef>
                <a:spcPts val="800"/>
              </a:spcBef>
              <a:spcAft>
                <a:spcPts val="0"/>
              </a:spcAft>
              <a:buClr>
                <a:srgbClr val="000000"/>
              </a:buClr>
              <a:buSzPts val="1800"/>
              <a:buFont typeface="Calibri"/>
              <a:buNone/>
              <a:defRPr b="1" sz="1800"/>
            </a:lvl3pPr>
            <a:lvl4pPr indent="-228600" lvl="3" marL="1828800" algn="l">
              <a:lnSpc>
                <a:spcPct val="90000"/>
              </a:lnSpc>
              <a:spcBef>
                <a:spcPts val="800"/>
              </a:spcBef>
              <a:spcAft>
                <a:spcPts val="0"/>
              </a:spcAft>
              <a:buClr>
                <a:srgbClr val="000000"/>
              </a:buClr>
              <a:buSzPts val="1800"/>
              <a:buFont typeface="Calibri"/>
              <a:buNone/>
              <a:defRPr b="1" sz="1800"/>
            </a:lvl4pPr>
            <a:lvl5pPr indent="-228600" lvl="4" marL="2286000" algn="l">
              <a:lnSpc>
                <a:spcPct val="90000"/>
              </a:lnSpc>
              <a:spcBef>
                <a:spcPts val="800"/>
              </a:spcBef>
              <a:spcAft>
                <a:spcPts val="0"/>
              </a:spcAft>
              <a:buClr>
                <a:srgbClr val="000000"/>
              </a:buClr>
              <a:buSzPts val="1800"/>
              <a:buFont typeface="Calibri"/>
              <a:buNone/>
              <a:defRPr b="1" sz="1800"/>
            </a:lvl5pPr>
            <a:lvl6pPr indent="-317500" lvl="5" marL="2743200" algn="l">
              <a:lnSpc>
                <a:spcPct val="90000"/>
              </a:lnSpc>
              <a:spcBef>
                <a:spcPts val="800"/>
              </a:spcBef>
              <a:spcAft>
                <a:spcPts val="0"/>
              </a:spcAft>
              <a:buClr>
                <a:srgbClr val="000000"/>
              </a:buClr>
              <a:buSzPts val="1400"/>
              <a:buChar char="•"/>
              <a:defRPr/>
            </a:lvl6pPr>
            <a:lvl7pPr indent="-317500" lvl="6" marL="3200400" algn="l">
              <a:lnSpc>
                <a:spcPct val="90000"/>
              </a:lnSpc>
              <a:spcBef>
                <a:spcPts val="800"/>
              </a:spcBef>
              <a:spcAft>
                <a:spcPts val="0"/>
              </a:spcAft>
              <a:buClr>
                <a:srgbClr val="000000"/>
              </a:buClr>
              <a:buSzPts val="1400"/>
              <a:buChar char="•"/>
              <a:defRPr/>
            </a:lvl7pPr>
            <a:lvl8pPr indent="-317500" lvl="7" marL="3657600" algn="l">
              <a:lnSpc>
                <a:spcPct val="90000"/>
              </a:lnSpc>
              <a:spcBef>
                <a:spcPts val="800"/>
              </a:spcBef>
              <a:spcAft>
                <a:spcPts val="0"/>
              </a:spcAft>
              <a:buClr>
                <a:srgbClr val="000000"/>
              </a:buClr>
              <a:buSzPts val="1400"/>
              <a:buChar char="•"/>
              <a:defRPr/>
            </a:lvl8pPr>
            <a:lvl9pPr indent="-317500" lvl="8" marL="4114800" algn="l">
              <a:lnSpc>
                <a:spcPct val="90000"/>
              </a:lnSpc>
              <a:spcBef>
                <a:spcPts val="800"/>
              </a:spcBef>
              <a:spcAft>
                <a:spcPts val="0"/>
              </a:spcAft>
              <a:buClr>
                <a:srgbClr val="000000"/>
              </a:buClr>
              <a:buSzPts val="1400"/>
              <a:buChar char="•"/>
              <a:defRPr/>
            </a:lvl9pPr>
          </a:lstStyle>
          <a:p/>
        </p:txBody>
      </p:sp>
      <p:sp>
        <p:nvSpPr>
          <p:cNvPr id="686" name="Google Shape;686;p186"/>
          <p:cNvSpPr txBox="1"/>
          <p:nvPr>
            <p:ph idx="2" type="body"/>
          </p:nvPr>
        </p:nvSpPr>
        <p:spPr>
          <a:xfrm>
            <a:off x="4629150" y="1260872"/>
            <a:ext cx="3887400" cy="618000"/>
          </a:xfrm>
          <a:prstGeom prst="rect">
            <a:avLst/>
          </a:prstGeom>
          <a:noFill/>
          <a:ln>
            <a:noFill/>
          </a:ln>
        </p:spPr>
        <p:txBody>
          <a:bodyPr anchorCtr="0" anchor="b" bIns="34275" lIns="34275" spcFirstLastPara="1" rIns="34275" wrap="square" tIns="34275">
            <a:normAutofit/>
          </a:bodyPr>
          <a:lstStyle>
            <a:lvl1pPr indent="-317500" lvl="0" marL="457200" algn="l">
              <a:lnSpc>
                <a:spcPct val="90000"/>
              </a:lnSpc>
              <a:spcBef>
                <a:spcPts val="800"/>
              </a:spcBef>
              <a:spcAft>
                <a:spcPts val="0"/>
              </a:spcAft>
              <a:buClr>
                <a:srgbClr val="000000"/>
              </a:buClr>
              <a:buSzPts val="1400"/>
              <a:buChar char="•"/>
              <a:defRPr/>
            </a:lvl1pPr>
            <a:lvl2pPr indent="-317500" lvl="1" marL="914400" algn="l">
              <a:lnSpc>
                <a:spcPct val="90000"/>
              </a:lnSpc>
              <a:spcBef>
                <a:spcPts val="800"/>
              </a:spcBef>
              <a:spcAft>
                <a:spcPts val="0"/>
              </a:spcAft>
              <a:buClr>
                <a:srgbClr val="000000"/>
              </a:buClr>
              <a:buSzPts val="1400"/>
              <a:buChar char="•"/>
              <a:defRPr/>
            </a:lvl2pPr>
            <a:lvl3pPr indent="-317500" lvl="2" marL="1371600" algn="l">
              <a:lnSpc>
                <a:spcPct val="90000"/>
              </a:lnSpc>
              <a:spcBef>
                <a:spcPts val="800"/>
              </a:spcBef>
              <a:spcAft>
                <a:spcPts val="0"/>
              </a:spcAft>
              <a:buClr>
                <a:srgbClr val="000000"/>
              </a:buClr>
              <a:buSzPts val="1400"/>
              <a:buChar char="•"/>
              <a:defRPr/>
            </a:lvl3pPr>
            <a:lvl4pPr indent="-317500" lvl="3" marL="1828800" algn="l">
              <a:lnSpc>
                <a:spcPct val="90000"/>
              </a:lnSpc>
              <a:spcBef>
                <a:spcPts val="800"/>
              </a:spcBef>
              <a:spcAft>
                <a:spcPts val="0"/>
              </a:spcAft>
              <a:buClr>
                <a:srgbClr val="000000"/>
              </a:buClr>
              <a:buSzPts val="1400"/>
              <a:buChar char="•"/>
              <a:defRPr/>
            </a:lvl4pPr>
            <a:lvl5pPr indent="-317500" lvl="4" marL="2286000" algn="l">
              <a:lnSpc>
                <a:spcPct val="90000"/>
              </a:lnSpc>
              <a:spcBef>
                <a:spcPts val="800"/>
              </a:spcBef>
              <a:spcAft>
                <a:spcPts val="0"/>
              </a:spcAft>
              <a:buClr>
                <a:srgbClr val="000000"/>
              </a:buClr>
              <a:buSzPts val="1400"/>
              <a:buChar char="•"/>
              <a:defRPr/>
            </a:lvl5pPr>
            <a:lvl6pPr indent="-317500" lvl="5" marL="2743200" algn="l">
              <a:lnSpc>
                <a:spcPct val="90000"/>
              </a:lnSpc>
              <a:spcBef>
                <a:spcPts val="800"/>
              </a:spcBef>
              <a:spcAft>
                <a:spcPts val="0"/>
              </a:spcAft>
              <a:buClr>
                <a:srgbClr val="000000"/>
              </a:buClr>
              <a:buSzPts val="1400"/>
              <a:buChar char="•"/>
              <a:defRPr/>
            </a:lvl6pPr>
            <a:lvl7pPr indent="-317500" lvl="6" marL="3200400" algn="l">
              <a:lnSpc>
                <a:spcPct val="90000"/>
              </a:lnSpc>
              <a:spcBef>
                <a:spcPts val="800"/>
              </a:spcBef>
              <a:spcAft>
                <a:spcPts val="0"/>
              </a:spcAft>
              <a:buClr>
                <a:srgbClr val="000000"/>
              </a:buClr>
              <a:buSzPts val="1400"/>
              <a:buChar char="•"/>
              <a:defRPr/>
            </a:lvl7pPr>
            <a:lvl8pPr indent="-317500" lvl="7" marL="3657600" algn="l">
              <a:lnSpc>
                <a:spcPct val="90000"/>
              </a:lnSpc>
              <a:spcBef>
                <a:spcPts val="800"/>
              </a:spcBef>
              <a:spcAft>
                <a:spcPts val="0"/>
              </a:spcAft>
              <a:buClr>
                <a:srgbClr val="000000"/>
              </a:buClr>
              <a:buSzPts val="1400"/>
              <a:buChar char="•"/>
              <a:defRPr/>
            </a:lvl8pPr>
            <a:lvl9pPr indent="-317500" lvl="8" marL="4114800" algn="l">
              <a:lnSpc>
                <a:spcPct val="90000"/>
              </a:lnSpc>
              <a:spcBef>
                <a:spcPts val="800"/>
              </a:spcBef>
              <a:spcAft>
                <a:spcPts val="0"/>
              </a:spcAft>
              <a:buClr>
                <a:srgbClr val="000000"/>
              </a:buClr>
              <a:buSzPts val="1400"/>
              <a:buChar char="•"/>
              <a:defRPr/>
            </a:lvl9pPr>
          </a:lstStyle>
          <a:p/>
        </p:txBody>
      </p:sp>
      <p:sp>
        <p:nvSpPr>
          <p:cNvPr id="687" name="Google Shape;687;p186"/>
          <p:cNvSpPr txBox="1"/>
          <p:nvPr>
            <p:ph idx="12" type="sldNum"/>
          </p:nvPr>
        </p:nvSpPr>
        <p:spPr>
          <a:xfrm>
            <a:off x="8321382" y="4803219"/>
            <a:ext cx="194100" cy="207900"/>
          </a:xfrm>
          <a:prstGeom prst="rect">
            <a:avLst/>
          </a:prstGeom>
          <a:noFill/>
          <a:ln>
            <a:noFill/>
          </a:ln>
        </p:spPr>
        <p:txBody>
          <a:bodyPr anchorCtr="0" anchor="ctr" bIns="34275" lIns="34275" spcFirstLastPara="1" rIns="34275" wrap="square" tIns="34275">
            <a:spAutoFit/>
          </a:bodyPr>
          <a:lstStyle>
            <a:lvl1pPr indent="0" lvl="0"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3">
    <p:spTree>
      <p:nvGrpSpPr>
        <p:cNvPr id="688" name="Shape 688"/>
        <p:cNvGrpSpPr/>
        <p:nvPr/>
      </p:nvGrpSpPr>
      <p:grpSpPr>
        <a:xfrm>
          <a:off x="0" y="0"/>
          <a:ext cx="0" cy="0"/>
          <a:chOff x="0" y="0"/>
          <a:chExt cx="0" cy="0"/>
        </a:xfrm>
      </p:grpSpPr>
      <p:sp>
        <p:nvSpPr>
          <p:cNvPr id="689" name="Google Shape;689;p187"/>
          <p:cNvSpPr txBox="1"/>
          <p:nvPr>
            <p:ph type="title"/>
          </p:nvPr>
        </p:nvSpPr>
        <p:spPr>
          <a:xfrm>
            <a:off x="628650" y="273844"/>
            <a:ext cx="7886700" cy="994200"/>
          </a:xfrm>
          <a:prstGeom prst="rect">
            <a:avLst/>
          </a:prstGeom>
          <a:noFill/>
          <a:ln>
            <a:noFill/>
          </a:ln>
        </p:spPr>
        <p:txBody>
          <a:bodyPr anchorCtr="0" anchor="ctr" bIns="34275" lIns="34275" spcFirstLastPara="1" rIns="34275" wrap="square" tIns="34275">
            <a:normAutofit/>
          </a:bodyPr>
          <a:lstStyle>
            <a:lvl1pPr lvl="0" algn="l">
              <a:lnSpc>
                <a:spcPct val="90000"/>
              </a:lnSpc>
              <a:spcBef>
                <a:spcPts val="0"/>
              </a:spcBef>
              <a:spcAft>
                <a:spcPts val="0"/>
              </a:spcAft>
              <a:buClr>
                <a:srgbClr val="000000"/>
              </a:buClr>
              <a:buSzPts val="1400"/>
              <a:buNone/>
              <a:defRPr/>
            </a:lvl1pPr>
            <a:lvl2pPr lvl="1" algn="l">
              <a:lnSpc>
                <a:spcPct val="90000"/>
              </a:lnSpc>
              <a:spcBef>
                <a:spcPts val="0"/>
              </a:spcBef>
              <a:spcAft>
                <a:spcPts val="0"/>
              </a:spcAft>
              <a:buClr>
                <a:srgbClr val="000000"/>
              </a:buClr>
              <a:buSzPts val="1400"/>
              <a:buNone/>
              <a:defRPr/>
            </a:lvl2pPr>
            <a:lvl3pPr lvl="2" algn="l">
              <a:lnSpc>
                <a:spcPct val="90000"/>
              </a:lnSpc>
              <a:spcBef>
                <a:spcPts val="0"/>
              </a:spcBef>
              <a:spcAft>
                <a:spcPts val="0"/>
              </a:spcAft>
              <a:buClr>
                <a:srgbClr val="000000"/>
              </a:buClr>
              <a:buSzPts val="1400"/>
              <a:buNone/>
              <a:defRPr/>
            </a:lvl3pPr>
            <a:lvl4pPr lvl="3" algn="l">
              <a:lnSpc>
                <a:spcPct val="90000"/>
              </a:lnSpc>
              <a:spcBef>
                <a:spcPts val="0"/>
              </a:spcBef>
              <a:spcAft>
                <a:spcPts val="0"/>
              </a:spcAft>
              <a:buClr>
                <a:srgbClr val="000000"/>
              </a:buClr>
              <a:buSzPts val="1400"/>
              <a:buNone/>
              <a:defRPr/>
            </a:lvl4pPr>
            <a:lvl5pPr lvl="4" algn="l">
              <a:lnSpc>
                <a:spcPct val="90000"/>
              </a:lnSpc>
              <a:spcBef>
                <a:spcPts val="0"/>
              </a:spcBef>
              <a:spcAft>
                <a:spcPts val="0"/>
              </a:spcAft>
              <a:buClr>
                <a:srgbClr val="000000"/>
              </a:buClr>
              <a:buSzPts val="1400"/>
              <a:buNone/>
              <a:defRPr/>
            </a:lvl5pPr>
            <a:lvl6pPr lvl="5" algn="l">
              <a:lnSpc>
                <a:spcPct val="90000"/>
              </a:lnSpc>
              <a:spcBef>
                <a:spcPts val="0"/>
              </a:spcBef>
              <a:spcAft>
                <a:spcPts val="0"/>
              </a:spcAft>
              <a:buClr>
                <a:srgbClr val="000000"/>
              </a:buClr>
              <a:buSzPts val="1400"/>
              <a:buNone/>
              <a:defRPr/>
            </a:lvl6pPr>
            <a:lvl7pPr lvl="6" algn="l">
              <a:lnSpc>
                <a:spcPct val="90000"/>
              </a:lnSpc>
              <a:spcBef>
                <a:spcPts val="0"/>
              </a:spcBef>
              <a:spcAft>
                <a:spcPts val="0"/>
              </a:spcAft>
              <a:buClr>
                <a:srgbClr val="000000"/>
              </a:buClr>
              <a:buSzPts val="1400"/>
              <a:buNone/>
              <a:defRPr/>
            </a:lvl7pPr>
            <a:lvl8pPr lvl="7" algn="l">
              <a:lnSpc>
                <a:spcPct val="90000"/>
              </a:lnSpc>
              <a:spcBef>
                <a:spcPts val="0"/>
              </a:spcBef>
              <a:spcAft>
                <a:spcPts val="0"/>
              </a:spcAft>
              <a:buClr>
                <a:srgbClr val="000000"/>
              </a:buClr>
              <a:buSzPts val="1400"/>
              <a:buNone/>
              <a:defRPr/>
            </a:lvl8pPr>
            <a:lvl9pPr lvl="8" algn="l">
              <a:lnSpc>
                <a:spcPct val="90000"/>
              </a:lnSpc>
              <a:spcBef>
                <a:spcPts val="0"/>
              </a:spcBef>
              <a:spcAft>
                <a:spcPts val="0"/>
              </a:spcAft>
              <a:buClr>
                <a:srgbClr val="000000"/>
              </a:buClr>
              <a:buSzPts val="1400"/>
              <a:buNone/>
              <a:defRPr/>
            </a:lvl9pPr>
          </a:lstStyle>
          <a:p/>
        </p:txBody>
      </p:sp>
      <p:sp>
        <p:nvSpPr>
          <p:cNvPr id="690" name="Google Shape;690;p187"/>
          <p:cNvSpPr txBox="1"/>
          <p:nvPr>
            <p:ph idx="12" type="sldNum"/>
          </p:nvPr>
        </p:nvSpPr>
        <p:spPr>
          <a:xfrm>
            <a:off x="8321382" y="4803219"/>
            <a:ext cx="194100" cy="207900"/>
          </a:xfrm>
          <a:prstGeom prst="rect">
            <a:avLst/>
          </a:prstGeom>
          <a:noFill/>
          <a:ln>
            <a:noFill/>
          </a:ln>
        </p:spPr>
        <p:txBody>
          <a:bodyPr anchorCtr="0" anchor="ctr" bIns="34275" lIns="34275" spcFirstLastPara="1" rIns="34275" wrap="square" tIns="34275">
            <a:spAutoFit/>
          </a:bodyPr>
          <a:lstStyle>
            <a:lvl1pPr indent="0" lvl="0"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2">
    <p:spTree>
      <p:nvGrpSpPr>
        <p:cNvPr id="691" name="Shape 691"/>
        <p:cNvGrpSpPr/>
        <p:nvPr/>
      </p:nvGrpSpPr>
      <p:grpSpPr>
        <a:xfrm>
          <a:off x="0" y="0"/>
          <a:ext cx="0" cy="0"/>
          <a:chOff x="0" y="0"/>
          <a:chExt cx="0" cy="0"/>
        </a:xfrm>
      </p:grpSpPr>
      <p:sp>
        <p:nvSpPr>
          <p:cNvPr id="692" name="Google Shape;692;p188"/>
          <p:cNvSpPr txBox="1"/>
          <p:nvPr>
            <p:ph idx="12" type="sldNum"/>
          </p:nvPr>
        </p:nvSpPr>
        <p:spPr>
          <a:xfrm>
            <a:off x="8321382" y="4803219"/>
            <a:ext cx="194100" cy="207900"/>
          </a:xfrm>
          <a:prstGeom prst="rect">
            <a:avLst/>
          </a:prstGeom>
          <a:noFill/>
          <a:ln>
            <a:noFill/>
          </a:ln>
        </p:spPr>
        <p:txBody>
          <a:bodyPr anchorCtr="0" anchor="ctr" bIns="34275" lIns="34275" spcFirstLastPara="1" rIns="34275" wrap="square" tIns="34275">
            <a:spAutoFit/>
          </a:bodyPr>
          <a:lstStyle>
            <a:lvl1pPr indent="0" lvl="0"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p:cSld name="Content with Caption 3">
    <p:spTree>
      <p:nvGrpSpPr>
        <p:cNvPr id="693" name="Shape 693"/>
        <p:cNvGrpSpPr/>
        <p:nvPr/>
      </p:nvGrpSpPr>
      <p:grpSpPr>
        <a:xfrm>
          <a:off x="0" y="0"/>
          <a:ext cx="0" cy="0"/>
          <a:chOff x="0" y="0"/>
          <a:chExt cx="0" cy="0"/>
        </a:xfrm>
      </p:grpSpPr>
      <p:sp>
        <p:nvSpPr>
          <p:cNvPr id="694" name="Google Shape;694;p189"/>
          <p:cNvSpPr txBox="1"/>
          <p:nvPr>
            <p:ph type="title"/>
          </p:nvPr>
        </p:nvSpPr>
        <p:spPr>
          <a:xfrm>
            <a:off x="629840" y="342900"/>
            <a:ext cx="2949000" cy="1200300"/>
          </a:xfrm>
          <a:prstGeom prst="rect">
            <a:avLst/>
          </a:prstGeom>
          <a:noFill/>
          <a:ln>
            <a:noFill/>
          </a:ln>
        </p:spPr>
        <p:txBody>
          <a:bodyPr anchorCtr="0" anchor="b" bIns="34275" lIns="34275" spcFirstLastPara="1" rIns="34275" wrap="square" tIns="34275">
            <a:normAutofit/>
          </a:bodyPr>
          <a:lstStyle>
            <a:lvl1pPr lvl="0" algn="l">
              <a:lnSpc>
                <a:spcPct val="90000"/>
              </a:lnSpc>
              <a:spcBef>
                <a:spcPts val="0"/>
              </a:spcBef>
              <a:spcAft>
                <a:spcPts val="0"/>
              </a:spcAft>
              <a:buClr>
                <a:srgbClr val="000000"/>
              </a:buClr>
              <a:buSzPts val="2400"/>
              <a:buFont typeface="Calibri"/>
              <a:buNone/>
              <a:defRPr sz="2400"/>
            </a:lvl1pPr>
            <a:lvl2pPr lvl="1" algn="l">
              <a:lnSpc>
                <a:spcPct val="90000"/>
              </a:lnSpc>
              <a:spcBef>
                <a:spcPts val="0"/>
              </a:spcBef>
              <a:spcAft>
                <a:spcPts val="0"/>
              </a:spcAft>
              <a:buClr>
                <a:srgbClr val="000000"/>
              </a:buClr>
              <a:buSzPts val="1400"/>
              <a:buNone/>
              <a:defRPr/>
            </a:lvl2pPr>
            <a:lvl3pPr lvl="2" algn="l">
              <a:lnSpc>
                <a:spcPct val="90000"/>
              </a:lnSpc>
              <a:spcBef>
                <a:spcPts val="0"/>
              </a:spcBef>
              <a:spcAft>
                <a:spcPts val="0"/>
              </a:spcAft>
              <a:buClr>
                <a:srgbClr val="000000"/>
              </a:buClr>
              <a:buSzPts val="1400"/>
              <a:buNone/>
              <a:defRPr/>
            </a:lvl3pPr>
            <a:lvl4pPr lvl="3" algn="l">
              <a:lnSpc>
                <a:spcPct val="90000"/>
              </a:lnSpc>
              <a:spcBef>
                <a:spcPts val="0"/>
              </a:spcBef>
              <a:spcAft>
                <a:spcPts val="0"/>
              </a:spcAft>
              <a:buClr>
                <a:srgbClr val="000000"/>
              </a:buClr>
              <a:buSzPts val="1400"/>
              <a:buNone/>
              <a:defRPr/>
            </a:lvl4pPr>
            <a:lvl5pPr lvl="4" algn="l">
              <a:lnSpc>
                <a:spcPct val="90000"/>
              </a:lnSpc>
              <a:spcBef>
                <a:spcPts val="0"/>
              </a:spcBef>
              <a:spcAft>
                <a:spcPts val="0"/>
              </a:spcAft>
              <a:buClr>
                <a:srgbClr val="000000"/>
              </a:buClr>
              <a:buSzPts val="1400"/>
              <a:buNone/>
              <a:defRPr/>
            </a:lvl5pPr>
            <a:lvl6pPr lvl="5" algn="l">
              <a:lnSpc>
                <a:spcPct val="90000"/>
              </a:lnSpc>
              <a:spcBef>
                <a:spcPts val="0"/>
              </a:spcBef>
              <a:spcAft>
                <a:spcPts val="0"/>
              </a:spcAft>
              <a:buClr>
                <a:srgbClr val="000000"/>
              </a:buClr>
              <a:buSzPts val="1400"/>
              <a:buNone/>
              <a:defRPr/>
            </a:lvl6pPr>
            <a:lvl7pPr lvl="6" algn="l">
              <a:lnSpc>
                <a:spcPct val="90000"/>
              </a:lnSpc>
              <a:spcBef>
                <a:spcPts val="0"/>
              </a:spcBef>
              <a:spcAft>
                <a:spcPts val="0"/>
              </a:spcAft>
              <a:buClr>
                <a:srgbClr val="000000"/>
              </a:buClr>
              <a:buSzPts val="1400"/>
              <a:buNone/>
              <a:defRPr/>
            </a:lvl7pPr>
            <a:lvl8pPr lvl="7" algn="l">
              <a:lnSpc>
                <a:spcPct val="90000"/>
              </a:lnSpc>
              <a:spcBef>
                <a:spcPts val="0"/>
              </a:spcBef>
              <a:spcAft>
                <a:spcPts val="0"/>
              </a:spcAft>
              <a:buClr>
                <a:srgbClr val="000000"/>
              </a:buClr>
              <a:buSzPts val="1400"/>
              <a:buNone/>
              <a:defRPr/>
            </a:lvl8pPr>
            <a:lvl9pPr lvl="8" algn="l">
              <a:lnSpc>
                <a:spcPct val="90000"/>
              </a:lnSpc>
              <a:spcBef>
                <a:spcPts val="0"/>
              </a:spcBef>
              <a:spcAft>
                <a:spcPts val="0"/>
              </a:spcAft>
              <a:buClr>
                <a:srgbClr val="000000"/>
              </a:buClr>
              <a:buSzPts val="1400"/>
              <a:buNone/>
              <a:defRPr/>
            </a:lvl9pPr>
          </a:lstStyle>
          <a:p/>
        </p:txBody>
      </p:sp>
      <p:sp>
        <p:nvSpPr>
          <p:cNvPr id="695" name="Google Shape;695;p189"/>
          <p:cNvSpPr txBox="1"/>
          <p:nvPr>
            <p:ph idx="1" type="body"/>
          </p:nvPr>
        </p:nvSpPr>
        <p:spPr>
          <a:xfrm>
            <a:off x="3887390" y="740569"/>
            <a:ext cx="4629300" cy="3655200"/>
          </a:xfrm>
          <a:prstGeom prst="rect">
            <a:avLst/>
          </a:prstGeom>
          <a:noFill/>
          <a:ln>
            <a:noFill/>
          </a:ln>
        </p:spPr>
        <p:txBody>
          <a:bodyPr anchorCtr="0" anchor="t" bIns="34275" lIns="34275" spcFirstLastPara="1" rIns="34275" wrap="square" tIns="34275">
            <a:normAutofit/>
          </a:bodyPr>
          <a:lstStyle>
            <a:lvl1pPr indent="-381000" lvl="0" marL="457200" algn="l">
              <a:lnSpc>
                <a:spcPct val="90000"/>
              </a:lnSpc>
              <a:spcBef>
                <a:spcPts val="800"/>
              </a:spcBef>
              <a:spcAft>
                <a:spcPts val="0"/>
              </a:spcAft>
              <a:buClr>
                <a:srgbClr val="000000"/>
              </a:buClr>
              <a:buSzPts val="2400"/>
              <a:buChar char="•"/>
              <a:defRPr sz="2400"/>
            </a:lvl1pPr>
            <a:lvl2pPr indent="-381000" lvl="1" marL="914400" algn="l">
              <a:lnSpc>
                <a:spcPct val="90000"/>
              </a:lnSpc>
              <a:spcBef>
                <a:spcPts val="800"/>
              </a:spcBef>
              <a:spcAft>
                <a:spcPts val="0"/>
              </a:spcAft>
              <a:buClr>
                <a:srgbClr val="000000"/>
              </a:buClr>
              <a:buSzPts val="2400"/>
              <a:buChar char="•"/>
              <a:defRPr sz="2400"/>
            </a:lvl2pPr>
            <a:lvl3pPr indent="-381000" lvl="2" marL="1371600" algn="l">
              <a:lnSpc>
                <a:spcPct val="90000"/>
              </a:lnSpc>
              <a:spcBef>
                <a:spcPts val="800"/>
              </a:spcBef>
              <a:spcAft>
                <a:spcPts val="0"/>
              </a:spcAft>
              <a:buClr>
                <a:srgbClr val="000000"/>
              </a:buClr>
              <a:buSzPts val="2400"/>
              <a:buChar char="•"/>
              <a:defRPr sz="2400"/>
            </a:lvl3pPr>
            <a:lvl4pPr indent="-381000" lvl="3" marL="1828800" algn="l">
              <a:lnSpc>
                <a:spcPct val="90000"/>
              </a:lnSpc>
              <a:spcBef>
                <a:spcPts val="800"/>
              </a:spcBef>
              <a:spcAft>
                <a:spcPts val="0"/>
              </a:spcAft>
              <a:buClr>
                <a:srgbClr val="000000"/>
              </a:buClr>
              <a:buSzPts val="2400"/>
              <a:buChar char="•"/>
              <a:defRPr sz="2400"/>
            </a:lvl4pPr>
            <a:lvl5pPr indent="-381000" lvl="4" marL="2286000" algn="l">
              <a:lnSpc>
                <a:spcPct val="90000"/>
              </a:lnSpc>
              <a:spcBef>
                <a:spcPts val="800"/>
              </a:spcBef>
              <a:spcAft>
                <a:spcPts val="0"/>
              </a:spcAft>
              <a:buClr>
                <a:srgbClr val="000000"/>
              </a:buClr>
              <a:buSzPts val="2400"/>
              <a:buChar char="•"/>
              <a:defRPr sz="2400"/>
            </a:lvl5pPr>
            <a:lvl6pPr indent="-317500" lvl="5" marL="2743200" algn="l">
              <a:lnSpc>
                <a:spcPct val="90000"/>
              </a:lnSpc>
              <a:spcBef>
                <a:spcPts val="800"/>
              </a:spcBef>
              <a:spcAft>
                <a:spcPts val="0"/>
              </a:spcAft>
              <a:buClr>
                <a:srgbClr val="000000"/>
              </a:buClr>
              <a:buSzPts val="1400"/>
              <a:buChar char="•"/>
              <a:defRPr/>
            </a:lvl6pPr>
            <a:lvl7pPr indent="-317500" lvl="6" marL="3200400" algn="l">
              <a:lnSpc>
                <a:spcPct val="90000"/>
              </a:lnSpc>
              <a:spcBef>
                <a:spcPts val="800"/>
              </a:spcBef>
              <a:spcAft>
                <a:spcPts val="0"/>
              </a:spcAft>
              <a:buClr>
                <a:srgbClr val="000000"/>
              </a:buClr>
              <a:buSzPts val="1400"/>
              <a:buChar char="•"/>
              <a:defRPr/>
            </a:lvl7pPr>
            <a:lvl8pPr indent="-317500" lvl="7" marL="3657600" algn="l">
              <a:lnSpc>
                <a:spcPct val="90000"/>
              </a:lnSpc>
              <a:spcBef>
                <a:spcPts val="800"/>
              </a:spcBef>
              <a:spcAft>
                <a:spcPts val="0"/>
              </a:spcAft>
              <a:buClr>
                <a:srgbClr val="000000"/>
              </a:buClr>
              <a:buSzPts val="1400"/>
              <a:buChar char="•"/>
              <a:defRPr/>
            </a:lvl8pPr>
            <a:lvl9pPr indent="-317500" lvl="8" marL="4114800" algn="l">
              <a:lnSpc>
                <a:spcPct val="90000"/>
              </a:lnSpc>
              <a:spcBef>
                <a:spcPts val="800"/>
              </a:spcBef>
              <a:spcAft>
                <a:spcPts val="0"/>
              </a:spcAft>
              <a:buClr>
                <a:srgbClr val="000000"/>
              </a:buClr>
              <a:buSzPts val="1400"/>
              <a:buChar char="•"/>
              <a:defRPr/>
            </a:lvl9pPr>
          </a:lstStyle>
          <a:p/>
        </p:txBody>
      </p:sp>
      <p:sp>
        <p:nvSpPr>
          <p:cNvPr id="696" name="Google Shape;696;p189"/>
          <p:cNvSpPr txBox="1"/>
          <p:nvPr>
            <p:ph idx="2" type="body"/>
          </p:nvPr>
        </p:nvSpPr>
        <p:spPr>
          <a:xfrm>
            <a:off x="629840" y="1543050"/>
            <a:ext cx="2949000" cy="2858700"/>
          </a:xfrm>
          <a:prstGeom prst="rect">
            <a:avLst/>
          </a:prstGeom>
          <a:noFill/>
          <a:ln>
            <a:noFill/>
          </a:ln>
        </p:spPr>
        <p:txBody>
          <a:bodyPr anchorCtr="0" anchor="t" bIns="34275" lIns="34275" spcFirstLastPara="1" rIns="34275" wrap="square" tIns="34275">
            <a:normAutofit/>
          </a:bodyPr>
          <a:lstStyle>
            <a:lvl1pPr indent="-317500" lvl="0" marL="457200" algn="l">
              <a:lnSpc>
                <a:spcPct val="90000"/>
              </a:lnSpc>
              <a:spcBef>
                <a:spcPts val="800"/>
              </a:spcBef>
              <a:spcAft>
                <a:spcPts val="0"/>
              </a:spcAft>
              <a:buClr>
                <a:srgbClr val="000000"/>
              </a:buClr>
              <a:buSzPts val="1400"/>
              <a:buChar char="•"/>
              <a:defRPr/>
            </a:lvl1pPr>
            <a:lvl2pPr indent="-317500" lvl="1" marL="914400" algn="l">
              <a:lnSpc>
                <a:spcPct val="90000"/>
              </a:lnSpc>
              <a:spcBef>
                <a:spcPts val="800"/>
              </a:spcBef>
              <a:spcAft>
                <a:spcPts val="0"/>
              </a:spcAft>
              <a:buClr>
                <a:srgbClr val="000000"/>
              </a:buClr>
              <a:buSzPts val="1400"/>
              <a:buChar char="•"/>
              <a:defRPr/>
            </a:lvl2pPr>
            <a:lvl3pPr indent="-317500" lvl="2" marL="1371600" algn="l">
              <a:lnSpc>
                <a:spcPct val="90000"/>
              </a:lnSpc>
              <a:spcBef>
                <a:spcPts val="800"/>
              </a:spcBef>
              <a:spcAft>
                <a:spcPts val="0"/>
              </a:spcAft>
              <a:buClr>
                <a:srgbClr val="000000"/>
              </a:buClr>
              <a:buSzPts val="1400"/>
              <a:buChar char="•"/>
              <a:defRPr/>
            </a:lvl3pPr>
            <a:lvl4pPr indent="-317500" lvl="3" marL="1828800" algn="l">
              <a:lnSpc>
                <a:spcPct val="90000"/>
              </a:lnSpc>
              <a:spcBef>
                <a:spcPts val="800"/>
              </a:spcBef>
              <a:spcAft>
                <a:spcPts val="0"/>
              </a:spcAft>
              <a:buClr>
                <a:srgbClr val="000000"/>
              </a:buClr>
              <a:buSzPts val="1400"/>
              <a:buChar char="•"/>
              <a:defRPr/>
            </a:lvl4pPr>
            <a:lvl5pPr indent="-317500" lvl="4" marL="2286000" algn="l">
              <a:lnSpc>
                <a:spcPct val="90000"/>
              </a:lnSpc>
              <a:spcBef>
                <a:spcPts val="800"/>
              </a:spcBef>
              <a:spcAft>
                <a:spcPts val="0"/>
              </a:spcAft>
              <a:buClr>
                <a:srgbClr val="000000"/>
              </a:buClr>
              <a:buSzPts val="1400"/>
              <a:buChar char="•"/>
              <a:defRPr/>
            </a:lvl5pPr>
            <a:lvl6pPr indent="-317500" lvl="5" marL="2743200" algn="l">
              <a:lnSpc>
                <a:spcPct val="90000"/>
              </a:lnSpc>
              <a:spcBef>
                <a:spcPts val="800"/>
              </a:spcBef>
              <a:spcAft>
                <a:spcPts val="0"/>
              </a:spcAft>
              <a:buClr>
                <a:srgbClr val="000000"/>
              </a:buClr>
              <a:buSzPts val="1400"/>
              <a:buChar char="•"/>
              <a:defRPr/>
            </a:lvl6pPr>
            <a:lvl7pPr indent="-317500" lvl="6" marL="3200400" algn="l">
              <a:lnSpc>
                <a:spcPct val="90000"/>
              </a:lnSpc>
              <a:spcBef>
                <a:spcPts val="800"/>
              </a:spcBef>
              <a:spcAft>
                <a:spcPts val="0"/>
              </a:spcAft>
              <a:buClr>
                <a:srgbClr val="000000"/>
              </a:buClr>
              <a:buSzPts val="1400"/>
              <a:buChar char="•"/>
              <a:defRPr/>
            </a:lvl7pPr>
            <a:lvl8pPr indent="-317500" lvl="7" marL="3657600" algn="l">
              <a:lnSpc>
                <a:spcPct val="90000"/>
              </a:lnSpc>
              <a:spcBef>
                <a:spcPts val="800"/>
              </a:spcBef>
              <a:spcAft>
                <a:spcPts val="0"/>
              </a:spcAft>
              <a:buClr>
                <a:srgbClr val="000000"/>
              </a:buClr>
              <a:buSzPts val="1400"/>
              <a:buChar char="•"/>
              <a:defRPr/>
            </a:lvl8pPr>
            <a:lvl9pPr indent="-317500" lvl="8" marL="4114800" algn="l">
              <a:lnSpc>
                <a:spcPct val="90000"/>
              </a:lnSpc>
              <a:spcBef>
                <a:spcPts val="800"/>
              </a:spcBef>
              <a:spcAft>
                <a:spcPts val="0"/>
              </a:spcAft>
              <a:buClr>
                <a:srgbClr val="000000"/>
              </a:buClr>
              <a:buSzPts val="1400"/>
              <a:buChar char="•"/>
              <a:defRPr/>
            </a:lvl9pPr>
          </a:lstStyle>
          <a:p/>
        </p:txBody>
      </p:sp>
      <p:sp>
        <p:nvSpPr>
          <p:cNvPr id="697" name="Google Shape;697;p189"/>
          <p:cNvSpPr txBox="1"/>
          <p:nvPr>
            <p:ph idx="12" type="sldNum"/>
          </p:nvPr>
        </p:nvSpPr>
        <p:spPr>
          <a:xfrm>
            <a:off x="8321382" y="4803219"/>
            <a:ext cx="194100" cy="207900"/>
          </a:xfrm>
          <a:prstGeom prst="rect">
            <a:avLst/>
          </a:prstGeom>
          <a:noFill/>
          <a:ln>
            <a:noFill/>
          </a:ln>
        </p:spPr>
        <p:txBody>
          <a:bodyPr anchorCtr="0" anchor="ctr" bIns="34275" lIns="34275" spcFirstLastPara="1" rIns="34275" wrap="square" tIns="34275">
            <a:spAutoFit/>
          </a:bodyPr>
          <a:lstStyle>
            <a:lvl1pPr indent="0" lvl="0"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p:cSld name="Picture with Caption 3">
    <p:spTree>
      <p:nvGrpSpPr>
        <p:cNvPr id="698" name="Shape 698"/>
        <p:cNvGrpSpPr/>
        <p:nvPr/>
      </p:nvGrpSpPr>
      <p:grpSpPr>
        <a:xfrm>
          <a:off x="0" y="0"/>
          <a:ext cx="0" cy="0"/>
          <a:chOff x="0" y="0"/>
          <a:chExt cx="0" cy="0"/>
        </a:xfrm>
      </p:grpSpPr>
      <p:sp>
        <p:nvSpPr>
          <p:cNvPr id="699" name="Google Shape;699;p190"/>
          <p:cNvSpPr txBox="1"/>
          <p:nvPr>
            <p:ph type="title"/>
          </p:nvPr>
        </p:nvSpPr>
        <p:spPr>
          <a:xfrm>
            <a:off x="629840" y="342900"/>
            <a:ext cx="2949000" cy="1200300"/>
          </a:xfrm>
          <a:prstGeom prst="rect">
            <a:avLst/>
          </a:prstGeom>
          <a:noFill/>
          <a:ln>
            <a:noFill/>
          </a:ln>
        </p:spPr>
        <p:txBody>
          <a:bodyPr anchorCtr="0" anchor="b" bIns="34275" lIns="34275" spcFirstLastPara="1" rIns="34275" wrap="square" tIns="34275">
            <a:normAutofit/>
          </a:bodyPr>
          <a:lstStyle>
            <a:lvl1pPr lvl="0" algn="l">
              <a:lnSpc>
                <a:spcPct val="90000"/>
              </a:lnSpc>
              <a:spcBef>
                <a:spcPts val="0"/>
              </a:spcBef>
              <a:spcAft>
                <a:spcPts val="0"/>
              </a:spcAft>
              <a:buClr>
                <a:srgbClr val="000000"/>
              </a:buClr>
              <a:buSzPts val="2400"/>
              <a:buFont typeface="Calibri"/>
              <a:buNone/>
              <a:defRPr sz="2400"/>
            </a:lvl1pPr>
            <a:lvl2pPr lvl="1" algn="l">
              <a:lnSpc>
                <a:spcPct val="90000"/>
              </a:lnSpc>
              <a:spcBef>
                <a:spcPts val="0"/>
              </a:spcBef>
              <a:spcAft>
                <a:spcPts val="0"/>
              </a:spcAft>
              <a:buClr>
                <a:srgbClr val="000000"/>
              </a:buClr>
              <a:buSzPts val="1400"/>
              <a:buNone/>
              <a:defRPr/>
            </a:lvl2pPr>
            <a:lvl3pPr lvl="2" algn="l">
              <a:lnSpc>
                <a:spcPct val="90000"/>
              </a:lnSpc>
              <a:spcBef>
                <a:spcPts val="0"/>
              </a:spcBef>
              <a:spcAft>
                <a:spcPts val="0"/>
              </a:spcAft>
              <a:buClr>
                <a:srgbClr val="000000"/>
              </a:buClr>
              <a:buSzPts val="1400"/>
              <a:buNone/>
              <a:defRPr/>
            </a:lvl3pPr>
            <a:lvl4pPr lvl="3" algn="l">
              <a:lnSpc>
                <a:spcPct val="90000"/>
              </a:lnSpc>
              <a:spcBef>
                <a:spcPts val="0"/>
              </a:spcBef>
              <a:spcAft>
                <a:spcPts val="0"/>
              </a:spcAft>
              <a:buClr>
                <a:srgbClr val="000000"/>
              </a:buClr>
              <a:buSzPts val="1400"/>
              <a:buNone/>
              <a:defRPr/>
            </a:lvl4pPr>
            <a:lvl5pPr lvl="4" algn="l">
              <a:lnSpc>
                <a:spcPct val="90000"/>
              </a:lnSpc>
              <a:spcBef>
                <a:spcPts val="0"/>
              </a:spcBef>
              <a:spcAft>
                <a:spcPts val="0"/>
              </a:spcAft>
              <a:buClr>
                <a:srgbClr val="000000"/>
              </a:buClr>
              <a:buSzPts val="1400"/>
              <a:buNone/>
              <a:defRPr/>
            </a:lvl5pPr>
            <a:lvl6pPr lvl="5" algn="l">
              <a:lnSpc>
                <a:spcPct val="90000"/>
              </a:lnSpc>
              <a:spcBef>
                <a:spcPts val="0"/>
              </a:spcBef>
              <a:spcAft>
                <a:spcPts val="0"/>
              </a:spcAft>
              <a:buClr>
                <a:srgbClr val="000000"/>
              </a:buClr>
              <a:buSzPts val="1400"/>
              <a:buNone/>
              <a:defRPr/>
            </a:lvl6pPr>
            <a:lvl7pPr lvl="6" algn="l">
              <a:lnSpc>
                <a:spcPct val="90000"/>
              </a:lnSpc>
              <a:spcBef>
                <a:spcPts val="0"/>
              </a:spcBef>
              <a:spcAft>
                <a:spcPts val="0"/>
              </a:spcAft>
              <a:buClr>
                <a:srgbClr val="000000"/>
              </a:buClr>
              <a:buSzPts val="1400"/>
              <a:buNone/>
              <a:defRPr/>
            </a:lvl7pPr>
            <a:lvl8pPr lvl="7" algn="l">
              <a:lnSpc>
                <a:spcPct val="90000"/>
              </a:lnSpc>
              <a:spcBef>
                <a:spcPts val="0"/>
              </a:spcBef>
              <a:spcAft>
                <a:spcPts val="0"/>
              </a:spcAft>
              <a:buClr>
                <a:srgbClr val="000000"/>
              </a:buClr>
              <a:buSzPts val="1400"/>
              <a:buNone/>
              <a:defRPr/>
            </a:lvl8pPr>
            <a:lvl9pPr lvl="8" algn="l">
              <a:lnSpc>
                <a:spcPct val="90000"/>
              </a:lnSpc>
              <a:spcBef>
                <a:spcPts val="0"/>
              </a:spcBef>
              <a:spcAft>
                <a:spcPts val="0"/>
              </a:spcAft>
              <a:buClr>
                <a:srgbClr val="000000"/>
              </a:buClr>
              <a:buSzPts val="1400"/>
              <a:buNone/>
              <a:defRPr/>
            </a:lvl9pPr>
          </a:lstStyle>
          <a:p/>
        </p:txBody>
      </p:sp>
      <p:sp>
        <p:nvSpPr>
          <p:cNvPr id="700" name="Google Shape;700;p190"/>
          <p:cNvSpPr/>
          <p:nvPr>
            <p:ph idx="2" type="pic"/>
          </p:nvPr>
        </p:nvSpPr>
        <p:spPr>
          <a:xfrm>
            <a:off x="3887390" y="740569"/>
            <a:ext cx="4629300" cy="3655200"/>
          </a:xfrm>
          <a:prstGeom prst="rect">
            <a:avLst/>
          </a:prstGeom>
          <a:noFill/>
          <a:ln>
            <a:noFill/>
          </a:ln>
        </p:spPr>
      </p:sp>
      <p:sp>
        <p:nvSpPr>
          <p:cNvPr id="701" name="Google Shape;701;p190"/>
          <p:cNvSpPr txBox="1"/>
          <p:nvPr>
            <p:ph idx="1" type="body"/>
          </p:nvPr>
        </p:nvSpPr>
        <p:spPr>
          <a:xfrm>
            <a:off x="629840" y="1543050"/>
            <a:ext cx="2949000" cy="2858700"/>
          </a:xfrm>
          <a:prstGeom prst="rect">
            <a:avLst/>
          </a:prstGeom>
          <a:noFill/>
          <a:ln>
            <a:noFill/>
          </a:ln>
        </p:spPr>
        <p:txBody>
          <a:bodyPr anchorCtr="0" anchor="t" bIns="34275" lIns="34275" spcFirstLastPara="1" rIns="34275" wrap="square" tIns="34275">
            <a:normAutofit/>
          </a:bodyPr>
          <a:lstStyle>
            <a:lvl1pPr indent="-228600" lvl="0" marL="457200" algn="l">
              <a:lnSpc>
                <a:spcPct val="90000"/>
              </a:lnSpc>
              <a:spcBef>
                <a:spcPts val="800"/>
              </a:spcBef>
              <a:spcAft>
                <a:spcPts val="0"/>
              </a:spcAft>
              <a:buClr>
                <a:srgbClr val="000000"/>
              </a:buClr>
              <a:buSzPts val="1200"/>
              <a:buFont typeface="Calibri"/>
              <a:buNone/>
              <a:defRPr sz="1200"/>
            </a:lvl1pPr>
            <a:lvl2pPr indent="-228600" lvl="1" marL="914400" algn="l">
              <a:lnSpc>
                <a:spcPct val="90000"/>
              </a:lnSpc>
              <a:spcBef>
                <a:spcPts val="800"/>
              </a:spcBef>
              <a:spcAft>
                <a:spcPts val="0"/>
              </a:spcAft>
              <a:buClr>
                <a:srgbClr val="000000"/>
              </a:buClr>
              <a:buSzPts val="1200"/>
              <a:buFont typeface="Calibri"/>
              <a:buNone/>
              <a:defRPr sz="1200"/>
            </a:lvl2pPr>
            <a:lvl3pPr indent="-228600" lvl="2" marL="1371600" algn="l">
              <a:lnSpc>
                <a:spcPct val="90000"/>
              </a:lnSpc>
              <a:spcBef>
                <a:spcPts val="800"/>
              </a:spcBef>
              <a:spcAft>
                <a:spcPts val="0"/>
              </a:spcAft>
              <a:buClr>
                <a:srgbClr val="000000"/>
              </a:buClr>
              <a:buSzPts val="1200"/>
              <a:buFont typeface="Calibri"/>
              <a:buNone/>
              <a:defRPr sz="1200"/>
            </a:lvl3pPr>
            <a:lvl4pPr indent="-228600" lvl="3" marL="1828800" algn="l">
              <a:lnSpc>
                <a:spcPct val="90000"/>
              </a:lnSpc>
              <a:spcBef>
                <a:spcPts val="800"/>
              </a:spcBef>
              <a:spcAft>
                <a:spcPts val="0"/>
              </a:spcAft>
              <a:buClr>
                <a:srgbClr val="000000"/>
              </a:buClr>
              <a:buSzPts val="1200"/>
              <a:buFont typeface="Calibri"/>
              <a:buNone/>
              <a:defRPr sz="1200"/>
            </a:lvl4pPr>
            <a:lvl5pPr indent="-228600" lvl="4" marL="2286000" algn="l">
              <a:lnSpc>
                <a:spcPct val="90000"/>
              </a:lnSpc>
              <a:spcBef>
                <a:spcPts val="800"/>
              </a:spcBef>
              <a:spcAft>
                <a:spcPts val="0"/>
              </a:spcAft>
              <a:buClr>
                <a:srgbClr val="000000"/>
              </a:buClr>
              <a:buSzPts val="1200"/>
              <a:buFont typeface="Calibri"/>
              <a:buNone/>
              <a:defRPr sz="1200"/>
            </a:lvl5pPr>
            <a:lvl6pPr indent="-317500" lvl="5" marL="2743200" algn="l">
              <a:lnSpc>
                <a:spcPct val="90000"/>
              </a:lnSpc>
              <a:spcBef>
                <a:spcPts val="800"/>
              </a:spcBef>
              <a:spcAft>
                <a:spcPts val="0"/>
              </a:spcAft>
              <a:buClr>
                <a:srgbClr val="000000"/>
              </a:buClr>
              <a:buSzPts val="1400"/>
              <a:buChar char="•"/>
              <a:defRPr/>
            </a:lvl6pPr>
            <a:lvl7pPr indent="-317500" lvl="6" marL="3200400" algn="l">
              <a:lnSpc>
                <a:spcPct val="90000"/>
              </a:lnSpc>
              <a:spcBef>
                <a:spcPts val="800"/>
              </a:spcBef>
              <a:spcAft>
                <a:spcPts val="0"/>
              </a:spcAft>
              <a:buClr>
                <a:srgbClr val="000000"/>
              </a:buClr>
              <a:buSzPts val="1400"/>
              <a:buChar char="•"/>
              <a:defRPr/>
            </a:lvl7pPr>
            <a:lvl8pPr indent="-317500" lvl="7" marL="3657600" algn="l">
              <a:lnSpc>
                <a:spcPct val="90000"/>
              </a:lnSpc>
              <a:spcBef>
                <a:spcPts val="800"/>
              </a:spcBef>
              <a:spcAft>
                <a:spcPts val="0"/>
              </a:spcAft>
              <a:buClr>
                <a:srgbClr val="000000"/>
              </a:buClr>
              <a:buSzPts val="1400"/>
              <a:buChar char="•"/>
              <a:defRPr/>
            </a:lvl8pPr>
            <a:lvl9pPr indent="-317500" lvl="8" marL="4114800" algn="l">
              <a:lnSpc>
                <a:spcPct val="90000"/>
              </a:lnSpc>
              <a:spcBef>
                <a:spcPts val="800"/>
              </a:spcBef>
              <a:spcAft>
                <a:spcPts val="0"/>
              </a:spcAft>
              <a:buClr>
                <a:srgbClr val="000000"/>
              </a:buClr>
              <a:buSzPts val="1400"/>
              <a:buChar char="•"/>
              <a:defRPr/>
            </a:lvl9pPr>
          </a:lstStyle>
          <a:p/>
        </p:txBody>
      </p:sp>
      <p:sp>
        <p:nvSpPr>
          <p:cNvPr id="702" name="Google Shape;702;p190"/>
          <p:cNvSpPr txBox="1"/>
          <p:nvPr>
            <p:ph idx="12" type="sldNum"/>
          </p:nvPr>
        </p:nvSpPr>
        <p:spPr>
          <a:xfrm>
            <a:off x="8321382" y="4803219"/>
            <a:ext cx="194100" cy="207900"/>
          </a:xfrm>
          <a:prstGeom prst="rect">
            <a:avLst/>
          </a:prstGeom>
          <a:noFill/>
          <a:ln>
            <a:noFill/>
          </a:ln>
        </p:spPr>
        <p:txBody>
          <a:bodyPr anchorCtr="0" anchor="ctr" bIns="34275" lIns="34275" spcFirstLastPara="1" rIns="34275" wrap="square" tIns="34275">
            <a:spAutoFit/>
          </a:bodyPr>
          <a:lstStyle>
            <a:lvl1pPr indent="0" lvl="0"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sic Dark">
  <p:cSld name="Basic Dark">
    <p:bg>
      <p:bgPr>
        <a:solidFill>
          <a:srgbClr val="444365"/>
        </a:solidFill>
      </p:bgPr>
    </p:bg>
    <p:spTree>
      <p:nvGrpSpPr>
        <p:cNvPr id="703" name="Shape 703"/>
        <p:cNvGrpSpPr/>
        <p:nvPr/>
      </p:nvGrpSpPr>
      <p:grpSpPr>
        <a:xfrm>
          <a:off x="0" y="0"/>
          <a:ext cx="0" cy="0"/>
          <a:chOff x="0" y="0"/>
          <a:chExt cx="0" cy="0"/>
        </a:xfrm>
      </p:grpSpPr>
      <p:sp>
        <p:nvSpPr>
          <p:cNvPr id="704" name="Google Shape;704;p191"/>
          <p:cNvSpPr txBox="1"/>
          <p:nvPr>
            <p:ph idx="1" type="body"/>
          </p:nvPr>
        </p:nvSpPr>
        <p:spPr>
          <a:xfrm>
            <a:off x="455615" y="628214"/>
            <a:ext cx="8234400" cy="2315700"/>
          </a:xfrm>
          <a:prstGeom prst="rect">
            <a:avLst/>
          </a:prstGeom>
          <a:noFill/>
          <a:ln>
            <a:noFill/>
          </a:ln>
        </p:spPr>
        <p:txBody>
          <a:bodyPr anchorCtr="0" anchor="t" bIns="34275" lIns="34275" spcFirstLastPara="1" rIns="34275" wrap="square" tIns="34275">
            <a:normAutofit/>
          </a:bodyPr>
          <a:lstStyle>
            <a:lvl1pPr indent="-361950" lvl="0" marL="457200" algn="l">
              <a:lnSpc>
                <a:spcPct val="90000"/>
              </a:lnSpc>
              <a:spcBef>
                <a:spcPts val="800"/>
              </a:spcBef>
              <a:spcAft>
                <a:spcPts val="0"/>
              </a:spcAft>
              <a:buClr>
                <a:srgbClr val="FFFFFF"/>
              </a:buClr>
              <a:buSzPts val="2100"/>
              <a:buChar char="•"/>
              <a:defRPr>
                <a:solidFill>
                  <a:srgbClr val="FFFFFF"/>
                </a:solidFill>
              </a:defRPr>
            </a:lvl1pPr>
            <a:lvl2pPr indent="-361950" lvl="1" marL="914400" algn="l">
              <a:lnSpc>
                <a:spcPct val="90000"/>
              </a:lnSpc>
              <a:spcBef>
                <a:spcPts val="800"/>
              </a:spcBef>
              <a:spcAft>
                <a:spcPts val="0"/>
              </a:spcAft>
              <a:buClr>
                <a:srgbClr val="FFFFFF"/>
              </a:buClr>
              <a:buSzPts val="2100"/>
              <a:buChar char="•"/>
              <a:defRPr>
                <a:solidFill>
                  <a:srgbClr val="FFFFFF"/>
                </a:solidFill>
              </a:defRPr>
            </a:lvl2pPr>
            <a:lvl3pPr indent="-361950" lvl="2" marL="1371600" algn="l">
              <a:lnSpc>
                <a:spcPct val="90000"/>
              </a:lnSpc>
              <a:spcBef>
                <a:spcPts val="800"/>
              </a:spcBef>
              <a:spcAft>
                <a:spcPts val="0"/>
              </a:spcAft>
              <a:buClr>
                <a:srgbClr val="FFFFFF"/>
              </a:buClr>
              <a:buSzPts val="2100"/>
              <a:buChar char="•"/>
              <a:defRPr>
                <a:solidFill>
                  <a:srgbClr val="FFFFFF"/>
                </a:solidFill>
              </a:defRPr>
            </a:lvl3pPr>
            <a:lvl4pPr indent="-361950" lvl="3" marL="1828800" algn="l">
              <a:lnSpc>
                <a:spcPct val="90000"/>
              </a:lnSpc>
              <a:spcBef>
                <a:spcPts val="800"/>
              </a:spcBef>
              <a:spcAft>
                <a:spcPts val="0"/>
              </a:spcAft>
              <a:buClr>
                <a:srgbClr val="FFFFFF"/>
              </a:buClr>
              <a:buSzPts val="2100"/>
              <a:buChar char="•"/>
              <a:defRPr>
                <a:solidFill>
                  <a:srgbClr val="FFFFFF"/>
                </a:solidFill>
              </a:defRPr>
            </a:lvl4pPr>
            <a:lvl5pPr indent="-361950" lvl="4" marL="2286000" algn="l">
              <a:lnSpc>
                <a:spcPct val="90000"/>
              </a:lnSpc>
              <a:spcBef>
                <a:spcPts val="800"/>
              </a:spcBef>
              <a:spcAft>
                <a:spcPts val="0"/>
              </a:spcAft>
              <a:buClr>
                <a:srgbClr val="FFFFFF"/>
              </a:buClr>
              <a:buSzPts val="2100"/>
              <a:buChar char="•"/>
              <a:defRPr>
                <a:solidFill>
                  <a:srgbClr val="FFFFFF"/>
                </a:solidFill>
              </a:defRPr>
            </a:lvl5pPr>
            <a:lvl6pPr indent="-317500" lvl="5" marL="2743200" algn="l">
              <a:lnSpc>
                <a:spcPct val="90000"/>
              </a:lnSpc>
              <a:spcBef>
                <a:spcPts val="800"/>
              </a:spcBef>
              <a:spcAft>
                <a:spcPts val="0"/>
              </a:spcAft>
              <a:buClr>
                <a:srgbClr val="000000"/>
              </a:buClr>
              <a:buSzPts val="1400"/>
              <a:buChar char="•"/>
              <a:defRPr/>
            </a:lvl6pPr>
            <a:lvl7pPr indent="-317500" lvl="6" marL="3200400" algn="l">
              <a:lnSpc>
                <a:spcPct val="90000"/>
              </a:lnSpc>
              <a:spcBef>
                <a:spcPts val="800"/>
              </a:spcBef>
              <a:spcAft>
                <a:spcPts val="0"/>
              </a:spcAft>
              <a:buClr>
                <a:srgbClr val="000000"/>
              </a:buClr>
              <a:buSzPts val="1400"/>
              <a:buChar char="•"/>
              <a:defRPr/>
            </a:lvl7pPr>
            <a:lvl8pPr indent="-317500" lvl="7" marL="3657600" algn="l">
              <a:lnSpc>
                <a:spcPct val="90000"/>
              </a:lnSpc>
              <a:spcBef>
                <a:spcPts val="800"/>
              </a:spcBef>
              <a:spcAft>
                <a:spcPts val="0"/>
              </a:spcAft>
              <a:buClr>
                <a:srgbClr val="000000"/>
              </a:buClr>
              <a:buSzPts val="1400"/>
              <a:buChar char="•"/>
              <a:defRPr/>
            </a:lvl8pPr>
            <a:lvl9pPr indent="-317500" lvl="8" marL="4114800" algn="l">
              <a:lnSpc>
                <a:spcPct val="90000"/>
              </a:lnSpc>
              <a:spcBef>
                <a:spcPts val="800"/>
              </a:spcBef>
              <a:spcAft>
                <a:spcPts val="0"/>
              </a:spcAft>
              <a:buClr>
                <a:srgbClr val="000000"/>
              </a:buClr>
              <a:buSzPts val="1400"/>
              <a:buChar char="•"/>
              <a:defRPr/>
            </a:lvl9pPr>
          </a:lstStyle>
          <a:p/>
        </p:txBody>
      </p:sp>
      <p:sp>
        <p:nvSpPr>
          <p:cNvPr id="705" name="Google Shape;705;p191"/>
          <p:cNvSpPr txBox="1"/>
          <p:nvPr>
            <p:ph type="title"/>
          </p:nvPr>
        </p:nvSpPr>
        <p:spPr>
          <a:xfrm>
            <a:off x="628650" y="273844"/>
            <a:ext cx="7886700" cy="994200"/>
          </a:xfrm>
          <a:prstGeom prst="rect">
            <a:avLst/>
          </a:prstGeom>
          <a:noFill/>
          <a:ln>
            <a:noFill/>
          </a:ln>
        </p:spPr>
        <p:txBody>
          <a:bodyPr anchorCtr="0" anchor="ctr" bIns="34275" lIns="34275" spcFirstLastPara="1" rIns="34275" wrap="square" tIns="34275">
            <a:normAutofit/>
          </a:bodyPr>
          <a:lstStyle>
            <a:lvl1pPr lvl="0" algn="l">
              <a:lnSpc>
                <a:spcPct val="90000"/>
              </a:lnSpc>
              <a:spcBef>
                <a:spcPts val="0"/>
              </a:spcBef>
              <a:spcAft>
                <a:spcPts val="0"/>
              </a:spcAft>
              <a:buClr>
                <a:srgbClr val="FFFFFF"/>
              </a:buClr>
              <a:buSzPts val="3300"/>
              <a:buFont typeface="Calibri"/>
              <a:buNone/>
              <a:defRPr>
                <a:solidFill>
                  <a:srgbClr val="FFFFFF"/>
                </a:solidFill>
              </a:defRPr>
            </a:lvl1pPr>
            <a:lvl2pPr lvl="1" algn="l">
              <a:lnSpc>
                <a:spcPct val="90000"/>
              </a:lnSpc>
              <a:spcBef>
                <a:spcPts val="0"/>
              </a:spcBef>
              <a:spcAft>
                <a:spcPts val="0"/>
              </a:spcAft>
              <a:buClr>
                <a:srgbClr val="000000"/>
              </a:buClr>
              <a:buSzPts val="1400"/>
              <a:buNone/>
              <a:defRPr/>
            </a:lvl2pPr>
            <a:lvl3pPr lvl="2" algn="l">
              <a:lnSpc>
                <a:spcPct val="90000"/>
              </a:lnSpc>
              <a:spcBef>
                <a:spcPts val="0"/>
              </a:spcBef>
              <a:spcAft>
                <a:spcPts val="0"/>
              </a:spcAft>
              <a:buClr>
                <a:srgbClr val="000000"/>
              </a:buClr>
              <a:buSzPts val="1400"/>
              <a:buNone/>
              <a:defRPr/>
            </a:lvl3pPr>
            <a:lvl4pPr lvl="3" algn="l">
              <a:lnSpc>
                <a:spcPct val="90000"/>
              </a:lnSpc>
              <a:spcBef>
                <a:spcPts val="0"/>
              </a:spcBef>
              <a:spcAft>
                <a:spcPts val="0"/>
              </a:spcAft>
              <a:buClr>
                <a:srgbClr val="000000"/>
              </a:buClr>
              <a:buSzPts val="1400"/>
              <a:buNone/>
              <a:defRPr/>
            </a:lvl4pPr>
            <a:lvl5pPr lvl="4" algn="l">
              <a:lnSpc>
                <a:spcPct val="90000"/>
              </a:lnSpc>
              <a:spcBef>
                <a:spcPts val="0"/>
              </a:spcBef>
              <a:spcAft>
                <a:spcPts val="0"/>
              </a:spcAft>
              <a:buClr>
                <a:srgbClr val="000000"/>
              </a:buClr>
              <a:buSzPts val="1400"/>
              <a:buNone/>
              <a:defRPr/>
            </a:lvl5pPr>
            <a:lvl6pPr lvl="5" algn="l">
              <a:lnSpc>
                <a:spcPct val="90000"/>
              </a:lnSpc>
              <a:spcBef>
                <a:spcPts val="0"/>
              </a:spcBef>
              <a:spcAft>
                <a:spcPts val="0"/>
              </a:spcAft>
              <a:buClr>
                <a:srgbClr val="000000"/>
              </a:buClr>
              <a:buSzPts val="1400"/>
              <a:buNone/>
              <a:defRPr/>
            </a:lvl6pPr>
            <a:lvl7pPr lvl="6" algn="l">
              <a:lnSpc>
                <a:spcPct val="90000"/>
              </a:lnSpc>
              <a:spcBef>
                <a:spcPts val="0"/>
              </a:spcBef>
              <a:spcAft>
                <a:spcPts val="0"/>
              </a:spcAft>
              <a:buClr>
                <a:srgbClr val="000000"/>
              </a:buClr>
              <a:buSzPts val="1400"/>
              <a:buNone/>
              <a:defRPr/>
            </a:lvl7pPr>
            <a:lvl8pPr lvl="7" algn="l">
              <a:lnSpc>
                <a:spcPct val="90000"/>
              </a:lnSpc>
              <a:spcBef>
                <a:spcPts val="0"/>
              </a:spcBef>
              <a:spcAft>
                <a:spcPts val="0"/>
              </a:spcAft>
              <a:buClr>
                <a:srgbClr val="000000"/>
              </a:buClr>
              <a:buSzPts val="1400"/>
              <a:buNone/>
              <a:defRPr/>
            </a:lvl8pPr>
            <a:lvl9pPr lvl="8" algn="l">
              <a:lnSpc>
                <a:spcPct val="90000"/>
              </a:lnSpc>
              <a:spcBef>
                <a:spcPts val="0"/>
              </a:spcBef>
              <a:spcAft>
                <a:spcPts val="0"/>
              </a:spcAft>
              <a:buClr>
                <a:srgbClr val="000000"/>
              </a:buClr>
              <a:buSzPts val="1400"/>
              <a:buNone/>
              <a:defRPr/>
            </a:lvl9pPr>
          </a:lstStyle>
          <a:p/>
        </p:txBody>
      </p:sp>
      <p:sp>
        <p:nvSpPr>
          <p:cNvPr id="706" name="Google Shape;706;p191"/>
          <p:cNvSpPr txBox="1"/>
          <p:nvPr>
            <p:ph idx="12" type="sldNum"/>
          </p:nvPr>
        </p:nvSpPr>
        <p:spPr>
          <a:xfrm>
            <a:off x="8321382" y="4803219"/>
            <a:ext cx="194100" cy="207900"/>
          </a:xfrm>
          <a:prstGeom prst="rect">
            <a:avLst/>
          </a:prstGeom>
          <a:noFill/>
          <a:ln>
            <a:noFill/>
          </a:ln>
        </p:spPr>
        <p:txBody>
          <a:bodyPr anchorCtr="0" anchor="ctr" bIns="34275" lIns="34275" spcFirstLastPara="1" rIns="34275" wrap="square" tIns="34275">
            <a:spAutoFit/>
          </a:bodyPr>
          <a:lstStyle>
            <a:lvl1pPr indent="0" lvl="0"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p:cSld name="TITLE 2">
    <p:spTree>
      <p:nvGrpSpPr>
        <p:cNvPr id="707" name="Shape 707"/>
        <p:cNvGrpSpPr/>
        <p:nvPr/>
      </p:nvGrpSpPr>
      <p:grpSpPr>
        <a:xfrm>
          <a:off x="0" y="0"/>
          <a:ext cx="0" cy="0"/>
          <a:chOff x="0" y="0"/>
          <a:chExt cx="0" cy="0"/>
        </a:xfrm>
      </p:grpSpPr>
      <p:sp>
        <p:nvSpPr>
          <p:cNvPr id="708" name="Google Shape;708;p192"/>
          <p:cNvSpPr txBox="1"/>
          <p:nvPr>
            <p:ph type="title"/>
          </p:nvPr>
        </p:nvSpPr>
        <p:spPr>
          <a:xfrm>
            <a:off x="311708" y="744575"/>
            <a:ext cx="8520600" cy="2052600"/>
          </a:xfrm>
          <a:prstGeom prst="rect">
            <a:avLst/>
          </a:prstGeom>
          <a:noFill/>
          <a:ln>
            <a:noFill/>
          </a:ln>
        </p:spPr>
        <p:txBody>
          <a:bodyPr anchorCtr="0" anchor="b" bIns="91400" lIns="91400" spcFirstLastPara="1" rIns="91400" wrap="square" tIns="91400">
            <a:normAutofit/>
          </a:bodyPr>
          <a:lstStyle>
            <a:lvl1pPr lvl="0" algn="ctr">
              <a:lnSpc>
                <a:spcPct val="100000"/>
              </a:lnSpc>
              <a:spcBef>
                <a:spcPts val="0"/>
              </a:spcBef>
              <a:spcAft>
                <a:spcPts val="0"/>
              </a:spcAft>
              <a:buClr>
                <a:srgbClr val="000000"/>
              </a:buClr>
              <a:buSzPts val="5200"/>
              <a:buFont typeface="Arial"/>
              <a:buNone/>
              <a:defRPr sz="5200">
                <a:latin typeface="Arial"/>
                <a:ea typeface="Arial"/>
                <a:cs typeface="Arial"/>
                <a:sym typeface="Arial"/>
              </a:defRPr>
            </a:lvl1pPr>
            <a:lvl2pPr lvl="1" algn="l">
              <a:lnSpc>
                <a:spcPct val="90000"/>
              </a:lnSpc>
              <a:spcBef>
                <a:spcPts val="0"/>
              </a:spcBef>
              <a:spcAft>
                <a:spcPts val="0"/>
              </a:spcAft>
              <a:buClr>
                <a:srgbClr val="000000"/>
              </a:buClr>
              <a:buSzPts val="1400"/>
              <a:buNone/>
              <a:defRPr/>
            </a:lvl2pPr>
            <a:lvl3pPr lvl="2" algn="l">
              <a:lnSpc>
                <a:spcPct val="90000"/>
              </a:lnSpc>
              <a:spcBef>
                <a:spcPts val="0"/>
              </a:spcBef>
              <a:spcAft>
                <a:spcPts val="0"/>
              </a:spcAft>
              <a:buClr>
                <a:srgbClr val="000000"/>
              </a:buClr>
              <a:buSzPts val="1400"/>
              <a:buNone/>
              <a:defRPr/>
            </a:lvl3pPr>
            <a:lvl4pPr lvl="3" algn="l">
              <a:lnSpc>
                <a:spcPct val="90000"/>
              </a:lnSpc>
              <a:spcBef>
                <a:spcPts val="0"/>
              </a:spcBef>
              <a:spcAft>
                <a:spcPts val="0"/>
              </a:spcAft>
              <a:buClr>
                <a:srgbClr val="000000"/>
              </a:buClr>
              <a:buSzPts val="1400"/>
              <a:buNone/>
              <a:defRPr/>
            </a:lvl4pPr>
            <a:lvl5pPr lvl="4" algn="l">
              <a:lnSpc>
                <a:spcPct val="90000"/>
              </a:lnSpc>
              <a:spcBef>
                <a:spcPts val="0"/>
              </a:spcBef>
              <a:spcAft>
                <a:spcPts val="0"/>
              </a:spcAft>
              <a:buClr>
                <a:srgbClr val="000000"/>
              </a:buClr>
              <a:buSzPts val="1400"/>
              <a:buNone/>
              <a:defRPr/>
            </a:lvl5pPr>
            <a:lvl6pPr lvl="5" algn="l">
              <a:lnSpc>
                <a:spcPct val="90000"/>
              </a:lnSpc>
              <a:spcBef>
                <a:spcPts val="0"/>
              </a:spcBef>
              <a:spcAft>
                <a:spcPts val="0"/>
              </a:spcAft>
              <a:buClr>
                <a:srgbClr val="000000"/>
              </a:buClr>
              <a:buSzPts val="1400"/>
              <a:buNone/>
              <a:defRPr/>
            </a:lvl6pPr>
            <a:lvl7pPr lvl="6" algn="l">
              <a:lnSpc>
                <a:spcPct val="90000"/>
              </a:lnSpc>
              <a:spcBef>
                <a:spcPts val="0"/>
              </a:spcBef>
              <a:spcAft>
                <a:spcPts val="0"/>
              </a:spcAft>
              <a:buClr>
                <a:srgbClr val="000000"/>
              </a:buClr>
              <a:buSzPts val="1400"/>
              <a:buNone/>
              <a:defRPr/>
            </a:lvl7pPr>
            <a:lvl8pPr lvl="7" algn="l">
              <a:lnSpc>
                <a:spcPct val="90000"/>
              </a:lnSpc>
              <a:spcBef>
                <a:spcPts val="0"/>
              </a:spcBef>
              <a:spcAft>
                <a:spcPts val="0"/>
              </a:spcAft>
              <a:buClr>
                <a:srgbClr val="000000"/>
              </a:buClr>
              <a:buSzPts val="1400"/>
              <a:buNone/>
              <a:defRPr/>
            </a:lvl8pPr>
            <a:lvl9pPr lvl="8" algn="l">
              <a:lnSpc>
                <a:spcPct val="90000"/>
              </a:lnSpc>
              <a:spcBef>
                <a:spcPts val="0"/>
              </a:spcBef>
              <a:spcAft>
                <a:spcPts val="0"/>
              </a:spcAft>
              <a:buClr>
                <a:srgbClr val="000000"/>
              </a:buClr>
              <a:buSzPts val="1400"/>
              <a:buNone/>
              <a:defRPr/>
            </a:lvl9pPr>
          </a:lstStyle>
          <a:p/>
        </p:txBody>
      </p:sp>
      <p:sp>
        <p:nvSpPr>
          <p:cNvPr id="709" name="Google Shape;709;p192"/>
          <p:cNvSpPr txBox="1"/>
          <p:nvPr>
            <p:ph idx="1" type="body"/>
          </p:nvPr>
        </p:nvSpPr>
        <p:spPr>
          <a:xfrm>
            <a:off x="311700" y="2834124"/>
            <a:ext cx="8520600" cy="792600"/>
          </a:xfrm>
          <a:prstGeom prst="rect">
            <a:avLst/>
          </a:prstGeom>
          <a:noFill/>
          <a:ln>
            <a:noFill/>
          </a:ln>
        </p:spPr>
        <p:txBody>
          <a:bodyPr anchorCtr="0" anchor="t" bIns="91400" lIns="91400" spcFirstLastPara="1" rIns="91400" wrap="square" tIns="91400">
            <a:normAutofit/>
          </a:bodyPr>
          <a:lstStyle>
            <a:lvl1pPr indent="-228600" lvl="0" marL="457200" algn="ctr">
              <a:lnSpc>
                <a:spcPct val="100000"/>
              </a:lnSpc>
              <a:spcBef>
                <a:spcPts val="0"/>
              </a:spcBef>
              <a:spcAft>
                <a:spcPts val="0"/>
              </a:spcAft>
              <a:buClr>
                <a:srgbClr val="595959"/>
              </a:buClr>
              <a:buSzPts val="2800"/>
              <a:buFont typeface="Arial"/>
              <a:buNone/>
              <a:defRPr sz="2800">
                <a:solidFill>
                  <a:srgbClr val="595959"/>
                </a:solidFill>
                <a:latin typeface="Arial"/>
                <a:ea typeface="Arial"/>
                <a:cs typeface="Arial"/>
                <a:sym typeface="Arial"/>
              </a:defRPr>
            </a:lvl1pPr>
            <a:lvl2pPr indent="-228600" lvl="1" marL="914400" algn="ctr">
              <a:lnSpc>
                <a:spcPct val="100000"/>
              </a:lnSpc>
              <a:spcBef>
                <a:spcPts val="0"/>
              </a:spcBef>
              <a:spcAft>
                <a:spcPts val="0"/>
              </a:spcAft>
              <a:buClr>
                <a:srgbClr val="595959"/>
              </a:buClr>
              <a:buSzPts val="2800"/>
              <a:buFont typeface="Arial"/>
              <a:buNone/>
              <a:defRPr sz="2800">
                <a:solidFill>
                  <a:srgbClr val="595959"/>
                </a:solidFill>
                <a:latin typeface="Arial"/>
                <a:ea typeface="Arial"/>
                <a:cs typeface="Arial"/>
                <a:sym typeface="Arial"/>
              </a:defRPr>
            </a:lvl2pPr>
            <a:lvl3pPr indent="-228600" lvl="2" marL="1371600" algn="ctr">
              <a:lnSpc>
                <a:spcPct val="100000"/>
              </a:lnSpc>
              <a:spcBef>
                <a:spcPts val="0"/>
              </a:spcBef>
              <a:spcAft>
                <a:spcPts val="0"/>
              </a:spcAft>
              <a:buClr>
                <a:srgbClr val="595959"/>
              </a:buClr>
              <a:buSzPts val="2800"/>
              <a:buFont typeface="Arial"/>
              <a:buNone/>
              <a:defRPr sz="2800">
                <a:solidFill>
                  <a:srgbClr val="595959"/>
                </a:solidFill>
                <a:latin typeface="Arial"/>
                <a:ea typeface="Arial"/>
                <a:cs typeface="Arial"/>
                <a:sym typeface="Arial"/>
              </a:defRPr>
            </a:lvl3pPr>
            <a:lvl4pPr indent="-228600" lvl="3" marL="1828800" algn="ctr">
              <a:lnSpc>
                <a:spcPct val="100000"/>
              </a:lnSpc>
              <a:spcBef>
                <a:spcPts val="0"/>
              </a:spcBef>
              <a:spcAft>
                <a:spcPts val="0"/>
              </a:spcAft>
              <a:buClr>
                <a:srgbClr val="595959"/>
              </a:buClr>
              <a:buSzPts val="2800"/>
              <a:buFont typeface="Arial"/>
              <a:buNone/>
              <a:defRPr sz="2800">
                <a:solidFill>
                  <a:srgbClr val="595959"/>
                </a:solidFill>
                <a:latin typeface="Arial"/>
                <a:ea typeface="Arial"/>
                <a:cs typeface="Arial"/>
                <a:sym typeface="Arial"/>
              </a:defRPr>
            </a:lvl4pPr>
            <a:lvl5pPr indent="-228600" lvl="4" marL="2286000" algn="ctr">
              <a:lnSpc>
                <a:spcPct val="100000"/>
              </a:lnSpc>
              <a:spcBef>
                <a:spcPts val="0"/>
              </a:spcBef>
              <a:spcAft>
                <a:spcPts val="0"/>
              </a:spcAft>
              <a:buClr>
                <a:srgbClr val="595959"/>
              </a:buClr>
              <a:buSzPts val="2800"/>
              <a:buFont typeface="Arial"/>
              <a:buNone/>
              <a:defRPr sz="2800">
                <a:solidFill>
                  <a:srgbClr val="595959"/>
                </a:solidFill>
                <a:latin typeface="Arial"/>
                <a:ea typeface="Arial"/>
                <a:cs typeface="Arial"/>
                <a:sym typeface="Arial"/>
              </a:defRPr>
            </a:lvl5pPr>
            <a:lvl6pPr indent="-317500" lvl="5" marL="2743200" algn="l">
              <a:lnSpc>
                <a:spcPct val="90000"/>
              </a:lnSpc>
              <a:spcBef>
                <a:spcPts val="800"/>
              </a:spcBef>
              <a:spcAft>
                <a:spcPts val="0"/>
              </a:spcAft>
              <a:buClr>
                <a:srgbClr val="000000"/>
              </a:buClr>
              <a:buSzPts val="1400"/>
              <a:buChar char="•"/>
              <a:defRPr/>
            </a:lvl6pPr>
            <a:lvl7pPr indent="-317500" lvl="6" marL="3200400" algn="l">
              <a:lnSpc>
                <a:spcPct val="90000"/>
              </a:lnSpc>
              <a:spcBef>
                <a:spcPts val="800"/>
              </a:spcBef>
              <a:spcAft>
                <a:spcPts val="0"/>
              </a:spcAft>
              <a:buClr>
                <a:srgbClr val="000000"/>
              </a:buClr>
              <a:buSzPts val="1400"/>
              <a:buChar char="•"/>
              <a:defRPr/>
            </a:lvl7pPr>
            <a:lvl8pPr indent="-317500" lvl="7" marL="3657600" algn="l">
              <a:lnSpc>
                <a:spcPct val="90000"/>
              </a:lnSpc>
              <a:spcBef>
                <a:spcPts val="800"/>
              </a:spcBef>
              <a:spcAft>
                <a:spcPts val="0"/>
              </a:spcAft>
              <a:buClr>
                <a:srgbClr val="000000"/>
              </a:buClr>
              <a:buSzPts val="1400"/>
              <a:buChar char="•"/>
              <a:defRPr/>
            </a:lvl8pPr>
            <a:lvl9pPr indent="-317500" lvl="8" marL="4114800" algn="l">
              <a:lnSpc>
                <a:spcPct val="90000"/>
              </a:lnSpc>
              <a:spcBef>
                <a:spcPts val="800"/>
              </a:spcBef>
              <a:spcAft>
                <a:spcPts val="0"/>
              </a:spcAft>
              <a:buClr>
                <a:srgbClr val="000000"/>
              </a:buClr>
              <a:buSzPts val="1400"/>
              <a:buChar char="•"/>
              <a:defRPr/>
            </a:lvl9pPr>
          </a:lstStyle>
          <a:p/>
        </p:txBody>
      </p:sp>
      <p:sp>
        <p:nvSpPr>
          <p:cNvPr id="710" name="Google Shape;710;p192"/>
          <p:cNvSpPr txBox="1"/>
          <p:nvPr>
            <p:ph idx="12" type="sldNum"/>
          </p:nvPr>
        </p:nvSpPr>
        <p:spPr>
          <a:xfrm>
            <a:off x="8691126" y="4699142"/>
            <a:ext cx="330000" cy="321600"/>
          </a:xfrm>
          <a:prstGeom prst="rect">
            <a:avLst/>
          </a:prstGeom>
          <a:noFill/>
          <a:ln>
            <a:noFill/>
          </a:ln>
        </p:spPr>
        <p:txBody>
          <a:bodyPr anchorCtr="0" anchor="ctr" bIns="91400" lIns="91400" spcFirstLastPara="1" rIns="91400" wrap="square" tIns="91400">
            <a:normAutofit lnSpcReduction="10000"/>
          </a:bodyPr>
          <a:lstStyle>
            <a:lvl1pPr indent="0" lvl="0"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1pPr>
            <a:lvl2pPr indent="0" lvl="1"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2pPr>
            <a:lvl3pPr indent="0" lvl="2"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3pPr>
            <a:lvl4pPr indent="0" lvl="3"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4pPr>
            <a:lvl5pPr indent="0" lvl="4"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5pPr>
            <a:lvl6pPr indent="0" lvl="5"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6pPr>
            <a:lvl7pPr indent="0" lvl="6"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7pPr>
            <a:lvl8pPr indent="0" lvl="7"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8pPr>
            <a:lvl9pPr indent="0" lvl="8"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sz="900">
              <a:solidFill>
                <a:srgbClr val="888888"/>
              </a:solidFill>
              <a:latin typeface="Calibri"/>
              <a:ea typeface="Calibri"/>
              <a:cs typeface="Calibri"/>
              <a:sym typeface="Calibri"/>
            </a:endParaRPr>
          </a:p>
        </p:txBody>
      </p:sp>
    </p:spTree>
  </p:cSld>
  <p:clrMapOvr>
    <a:masterClrMapping/>
  </p:clrMapOvr>
</p:sldLayout>
</file>

<file path=ppt/slideLayouts/slideLayout1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1">
    <p:spTree>
      <p:nvGrpSpPr>
        <p:cNvPr id="711" name="Shape 711"/>
        <p:cNvGrpSpPr/>
        <p:nvPr/>
      </p:nvGrpSpPr>
      <p:grpSpPr>
        <a:xfrm>
          <a:off x="0" y="0"/>
          <a:ext cx="0" cy="0"/>
          <a:chOff x="0" y="0"/>
          <a:chExt cx="0" cy="0"/>
        </a:xfrm>
      </p:grpSpPr>
      <p:sp>
        <p:nvSpPr>
          <p:cNvPr id="712" name="Google Shape;712;p193"/>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713" name="Google Shape;713;p193"/>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714" name="Google Shape;714;p19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Image">
  <p:cSld name="1_Image">
    <p:bg>
      <p:bgPr>
        <a:solidFill>
          <a:srgbClr val="FFFFFF"/>
        </a:solidFill>
      </p:bgPr>
    </p:bg>
    <p:spTree>
      <p:nvGrpSpPr>
        <p:cNvPr id="715" name="Shape 715"/>
        <p:cNvGrpSpPr/>
        <p:nvPr/>
      </p:nvGrpSpPr>
      <p:grpSpPr>
        <a:xfrm>
          <a:off x="0" y="0"/>
          <a:ext cx="0" cy="0"/>
          <a:chOff x="0" y="0"/>
          <a:chExt cx="0" cy="0"/>
        </a:xfrm>
      </p:grpSpPr>
      <p:sp>
        <p:nvSpPr>
          <p:cNvPr id="716" name="Google Shape;716;p194"/>
          <p:cNvSpPr/>
          <p:nvPr/>
        </p:nvSpPr>
        <p:spPr>
          <a:xfrm>
            <a:off x="12" y="4750738"/>
            <a:ext cx="9141600" cy="48000"/>
          </a:xfrm>
          <a:prstGeom prst="rect">
            <a:avLst/>
          </a:prstGeom>
          <a:solidFill>
            <a:srgbClr val="EE6600"/>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414141"/>
              </a:buClr>
              <a:buSzPts val="1100"/>
              <a:buFont typeface="Helvetica Neue"/>
              <a:buNone/>
            </a:pPr>
            <a:r>
              <a:t/>
            </a:r>
            <a:endParaRPr b="0" i="0" sz="1400" u="none" cap="none" strike="noStrike">
              <a:solidFill>
                <a:srgbClr val="414141"/>
              </a:solidFill>
              <a:latin typeface="Arial"/>
              <a:ea typeface="Arial"/>
              <a:cs typeface="Arial"/>
              <a:sym typeface="Arial"/>
            </a:endParaRPr>
          </a:p>
        </p:txBody>
      </p:sp>
      <p:cxnSp>
        <p:nvCxnSpPr>
          <p:cNvPr id="717" name="Google Shape;717;p194"/>
          <p:cNvCxnSpPr/>
          <p:nvPr/>
        </p:nvCxnSpPr>
        <p:spPr>
          <a:xfrm>
            <a:off x="462820" y="562129"/>
            <a:ext cx="8218500" cy="0"/>
          </a:xfrm>
          <a:prstGeom prst="straightConnector1">
            <a:avLst/>
          </a:prstGeom>
          <a:noFill/>
          <a:ln cap="flat" cmpd="sng" w="9525">
            <a:solidFill>
              <a:srgbClr val="EE6600"/>
            </a:solidFill>
            <a:prstDash val="solid"/>
            <a:round/>
            <a:headEnd len="sm" w="sm" type="none"/>
            <a:tailEnd len="sm" w="sm" type="none"/>
          </a:ln>
        </p:spPr>
      </p:cxnSp>
      <p:sp>
        <p:nvSpPr>
          <p:cNvPr id="718" name="Google Shape;718;p194"/>
          <p:cNvSpPr txBox="1"/>
          <p:nvPr>
            <p:ph idx="1" type="body"/>
          </p:nvPr>
        </p:nvSpPr>
        <p:spPr>
          <a:xfrm>
            <a:off x="462821" y="845819"/>
            <a:ext cx="8218500" cy="3622200"/>
          </a:xfrm>
          <a:prstGeom prst="rect">
            <a:avLst/>
          </a:prstGeom>
          <a:noFill/>
          <a:ln>
            <a:noFill/>
          </a:ln>
        </p:spPr>
        <p:txBody>
          <a:bodyPr anchorCtr="0" anchor="t" bIns="68575" lIns="68575" spcFirstLastPara="1" rIns="68575" wrap="square" tIns="68575">
            <a:noAutofit/>
          </a:bodyPr>
          <a:lstStyle>
            <a:lvl1pPr indent="-228600" lvl="0" marL="457200" marR="0" algn="l">
              <a:lnSpc>
                <a:spcPct val="90000"/>
              </a:lnSpc>
              <a:spcBef>
                <a:spcPts val="900"/>
              </a:spcBef>
              <a:spcAft>
                <a:spcPts val="0"/>
              </a:spcAft>
              <a:buClr>
                <a:srgbClr val="414141"/>
              </a:buClr>
              <a:buSzPts val="1800"/>
              <a:buFont typeface="Arial"/>
              <a:buNone/>
              <a:defRPr b="0" i="0" sz="2400" u="none" cap="none" strike="noStrike">
                <a:solidFill>
                  <a:srgbClr val="414141"/>
                </a:solidFill>
                <a:latin typeface="Arial"/>
                <a:ea typeface="Arial"/>
                <a:cs typeface="Arial"/>
                <a:sym typeface="Arial"/>
              </a:defRPr>
            </a:lvl1pPr>
            <a:lvl2pPr indent="-342900" lvl="1" marL="914400" marR="0" algn="l">
              <a:lnSpc>
                <a:spcPct val="90000"/>
              </a:lnSpc>
              <a:spcBef>
                <a:spcPts val="900"/>
              </a:spcBef>
              <a:spcAft>
                <a:spcPts val="0"/>
              </a:spcAft>
              <a:buClr>
                <a:srgbClr val="414141"/>
              </a:buClr>
              <a:buSzPts val="1800"/>
              <a:buFont typeface="Arial"/>
              <a:buChar char="-"/>
              <a:defRPr b="0" i="0" sz="2400" u="none" cap="none" strike="noStrike">
                <a:solidFill>
                  <a:srgbClr val="414141"/>
                </a:solidFill>
                <a:latin typeface="Arial"/>
                <a:ea typeface="Arial"/>
                <a:cs typeface="Arial"/>
                <a:sym typeface="Arial"/>
              </a:defRPr>
            </a:lvl2pPr>
            <a:lvl3pPr indent="-342900" lvl="2" marL="1371600" marR="0" algn="l">
              <a:lnSpc>
                <a:spcPct val="90000"/>
              </a:lnSpc>
              <a:spcBef>
                <a:spcPts val="900"/>
              </a:spcBef>
              <a:spcAft>
                <a:spcPts val="0"/>
              </a:spcAft>
              <a:buClr>
                <a:srgbClr val="414141"/>
              </a:buClr>
              <a:buSzPts val="1800"/>
              <a:buFont typeface="Arial"/>
              <a:buChar char="▪"/>
              <a:defRPr b="0" i="0" sz="2400" u="none" cap="none" strike="noStrike">
                <a:solidFill>
                  <a:srgbClr val="414141"/>
                </a:solidFill>
                <a:latin typeface="Arial"/>
                <a:ea typeface="Arial"/>
                <a:cs typeface="Arial"/>
                <a:sym typeface="Arial"/>
              </a:defRPr>
            </a:lvl3pPr>
            <a:lvl4pPr indent="-342900" lvl="3" marL="1828800" marR="0" algn="l">
              <a:lnSpc>
                <a:spcPct val="90000"/>
              </a:lnSpc>
              <a:spcBef>
                <a:spcPts val="900"/>
              </a:spcBef>
              <a:spcAft>
                <a:spcPts val="0"/>
              </a:spcAft>
              <a:buClr>
                <a:srgbClr val="414141"/>
              </a:buClr>
              <a:buSzPts val="1800"/>
              <a:buFont typeface="Arial"/>
              <a:buChar char="◦"/>
              <a:defRPr b="0" i="0" sz="2400" u="none" cap="none" strike="noStrike">
                <a:solidFill>
                  <a:srgbClr val="414141"/>
                </a:solidFill>
                <a:latin typeface="Arial"/>
                <a:ea typeface="Arial"/>
                <a:cs typeface="Arial"/>
                <a:sym typeface="Arial"/>
              </a:defRPr>
            </a:lvl4pPr>
            <a:lvl5pPr indent="-342900" lvl="4" marL="2286000" marR="0" algn="l">
              <a:lnSpc>
                <a:spcPct val="90000"/>
              </a:lnSpc>
              <a:spcBef>
                <a:spcPts val="900"/>
              </a:spcBef>
              <a:spcAft>
                <a:spcPts val="0"/>
              </a:spcAft>
              <a:buClr>
                <a:srgbClr val="414141"/>
              </a:buClr>
              <a:buSzPts val="1800"/>
              <a:buFont typeface="Arial"/>
              <a:buChar char="◦"/>
              <a:defRPr b="0" i="0" sz="2400" u="none" cap="none" strike="noStrike">
                <a:solidFill>
                  <a:srgbClr val="414141"/>
                </a:solidFill>
                <a:latin typeface="Arial"/>
                <a:ea typeface="Arial"/>
                <a:cs typeface="Arial"/>
                <a:sym typeface="Arial"/>
              </a:defRPr>
            </a:lvl5pPr>
            <a:lvl6pPr indent="-457200" lvl="5" marL="2743200" marR="0" algn="l">
              <a:lnSpc>
                <a:spcPct val="80000"/>
              </a:lnSpc>
              <a:spcBef>
                <a:spcPts val="1100"/>
              </a:spcBef>
              <a:spcAft>
                <a:spcPts val="0"/>
              </a:spcAft>
              <a:buClr>
                <a:srgbClr val="FFFFFF"/>
              </a:buClr>
              <a:buSzPts val="3600"/>
              <a:buFont typeface="Arial"/>
              <a:buChar char="•"/>
              <a:defRPr b="1" i="0" sz="4800" u="none" cap="none" strike="noStrike">
                <a:solidFill>
                  <a:srgbClr val="FFFFFF"/>
                </a:solidFill>
                <a:latin typeface="Arial"/>
                <a:ea typeface="Arial"/>
                <a:cs typeface="Arial"/>
                <a:sym typeface="Arial"/>
              </a:defRPr>
            </a:lvl6pPr>
            <a:lvl7pPr indent="-457200" lvl="6" marL="3200400" marR="0" algn="l">
              <a:lnSpc>
                <a:spcPct val="80000"/>
              </a:lnSpc>
              <a:spcBef>
                <a:spcPts val="1100"/>
              </a:spcBef>
              <a:spcAft>
                <a:spcPts val="0"/>
              </a:spcAft>
              <a:buClr>
                <a:srgbClr val="FFFFFF"/>
              </a:buClr>
              <a:buSzPts val="3600"/>
              <a:buFont typeface="Arial"/>
              <a:buChar char="•"/>
              <a:defRPr b="1" i="0" sz="4800" u="none" cap="none" strike="noStrike">
                <a:solidFill>
                  <a:srgbClr val="FFFFFF"/>
                </a:solidFill>
                <a:latin typeface="Arial"/>
                <a:ea typeface="Arial"/>
                <a:cs typeface="Arial"/>
                <a:sym typeface="Arial"/>
              </a:defRPr>
            </a:lvl7pPr>
            <a:lvl8pPr indent="-457200" lvl="7" marL="3657600" marR="0" algn="l">
              <a:lnSpc>
                <a:spcPct val="80000"/>
              </a:lnSpc>
              <a:spcBef>
                <a:spcPts val="1100"/>
              </a:spcBef>
              <a:spcAft>
                <a:spcPts val="0"/>
              </a:spcAft>
              <a:buClr>
                <a:srgbClr val="FFFFFF"/>
              </a:buClr>
              <a:buSzPts val="3600"/>
              <a:buFont typeface="Arial"/>
              <a:buChar char="•"/>
              <a:defRPr b="1" i="0" sz="4800" u="none" cap="none" strike="noStrike">
                <a:solidFill>
                  <a:srgbClr val="FFFFFF"/>
                </a:solidFill>
                <a:latin typeface="Arial"/>
                <a:ea typeface="Arial"/>
                <a:cs typeface="Arial"/>
                <a:sym typeface="Arial"/>
              </a:defRPr>
            </a:lvl8pPr>
            <a:lvl9pPr indent="-457200" lvl="8" marL="4114800" marR="0" algn="l">
              <a:lnSpc>
                <a:spcPct val="80000"/>
              </a:lnSpc>
              <a:spcBef>
                <a:spcPts val="1100"/>
              </a:spcBef>
              <a:spcAft>
                <a:spcPts val="0"/>
              </a:spcAft>
              <a:buClr>
                <a:srgbClr val="FFFFFF"/>
              </a:buClr>
              <a:buSzPts val="3600"/>
              <a:buFont typeface="Arial"/>
              <a:buChar char="•"/>
              <a:defRPr b="1" i="0" sz="4800" u="none" cap="none" strike="noStrike">
                <a:solidFill>
                  <a:srgbClr val="FFFFFF"/>
                </a:solidFill>
                <a:latin typeface="Arial"/>
                <a:ea typeface="Arial"/>
                <a:cs typeface="Arial"/>
                <a:sym typeface="Arial"/>
              </a:defRPr>
            </a:lvl9pPr>
          </a:lstStyle>
          <a:p/>
        </p:txBody>
      </p:sp>
      <p:sp>
        <p:nvSpPr>
          <p:cNvPr id="719" name="Google Shape;719;p194"/>
          <p:cNvSpPr txBox="1"/>
          <p:nvPr>
            <p:ph type="title"/>
          </p:nvPr>
        </p:nvSpPr>
        <p:spPr>
          <a:xfrm>
            <a:off x="462821" y="128495"/>
            <a:ext cx="8218500" cy="393900"/>
          </a:xfrm>
          <a:prstGeom prst="rect">
            <a:avLst/>
          </a:prstGeom>
          <a:noFill/>
          <a:ln>
            <a:noFill/>
          </a:ln>
        </p:spPr>
        <p:txBody>
          <a:bodyPr anchorCtr="0" anchor="t" bIns="68575" lIns="68575" spcFirstLastPara="1" rIns="68575" wrap="square" tIns="68575">
            <a:noAutofit/>
          </a:bodyPr>
          <a:lstStyle>
            <a:lvl1pPr lvl="0" marR="0" algn="l">
              <a:lnSpc>
                <a:spcPct val="90000"/>
              </a:lnSpc>
              <a:spcBef>
                <a:spcPts val="0"/>
              </a:spcBef>
              <a:spcAft>
                <a:spcPts val="0"/>
              </a:spcAft>
              <a:buClr>
                <a:srgbClr val="000000"/>
              </a:buClr>
              <a:buSzPts val="2400"/>
              <a:buFont typeface="Arial"/>
              <a:buNone/>
              <a:defRPr b="0" i="0" sz="3200" u="none" cap="none" strike="noStrike">
                <a:solidFill>
                  <a:srgbClr val="000000"/>
                </a:solidFill>
                <a:latin typeface="Arial"/>
                <a:ea typeface="Arial"/>
                <a:cs typeface="Arial"/>
                <a:sym typeface="Arial"/>
              </a:defRPr>
            </a:lvl1pPr>
            <a:lvl2pPr lvl="1" marR="0" algn="ctr">
              <a:lnSpc>
                <a:spcPct val="100000"/>
              </a:lnSpc>
              <a:spcBef>
                <a:spcPts val="0"/>
              </a:spcBef>
              <a:spcAft>
                <a:spcPts val="0"/>
              </a:spcAft>
              <a:buClr>
                <a:srgbClr val="414141"/>
              </a:buClr>
              <a:buSzPts val="3300"/>
              <a:buFont typeface="Arial"/>
              <a:buNone/>
              <a:defRPr b="1" i="0" sz="4400" u="none" cap="none" strike="noStrike">
                <a:solidFill>
                  <a:srgbClr val="414141"/>
                </a:solidFill>
                <a:latin typeface="Arial"/>
                <a:ea typeface="Arial"/>
                <a:cs typeface="Arial"/>
                <a:sym typeface="Arial"/>
              </a:defRPr>
            </a:lvl2pPr>
            <a:lvl3pPr lvl="2" marR="0" algn="ctr">
              <a:lnSpc>
                <a:spcPct val="100000"/>
              </a:lnSpc>
              <a:spcBef>
                <a:spcPts val="0"/>
              </a:spcBef>
              <a:spcAft>
                <a:spcPts val="0"/>
              </a:spcAft>
              <a:buClr>
                <a:srgbClr val="414141"/>
              </a:buClr>
              <a:buSzPts val="3300"/>
              <a:buFont typeface="Arial"/>
              <a:buNone/>
              <a:defRPr b="1" i="0" sz="4400" u="none" cap="none" strike="noStrike">
                <a:solidFill>
                  <a:srgbClr val="414141"/>
                </a:solidFill>
                <a:latin typeface="Arial"/>
                <a:ea typeface="Arial"/>
                <a:cs typeface="Arial"/>
                <a:sym typeface="Arial"/>
              </a:defRPr>
            </a:lvl3pPr>
            <a:lvl4pPr lvl="3" marR="0" algn="ctr">
              <a:lnSpc>
                <a:spcPct val="100000"/>
              </a:lnSpc>
              <a:spcBef>
                <a:spcPts val="0"/>
              </a:spcBef>
              <a:spcAft>
                <a:spcPts val="0"/>
              </a:spcAft>
              <a:buClr>
                <a:srgbClr val="414141"/>
              </a:buClr>
              <a:buSzPts val="3300"/>
              <a:buFont typeface="Arial"/>
              <a:buNone/>
              <a:defRPr b="1" i="0" sz="4400" u="none" cap="none" strike="noStrike">
                <a:solidFill>
                  <a:srgbClr val="414141"/>
                </a:solidFill>
                <a:latin typeface="Arial"/>
                <a:ea typeface="Arial"/>
                <a:cs typeface="Arial"/>
                <a:sym typeface="Arial"/>
              </a:defRPr>
            </a:lvl4pPr>
            <a:lvl5pPr lvl="4" marR="0" algn="ctr">
              <a:lnSpc>
                <a:spcPct val="100000"/>
              </a:lnSpc>
              <a:spcBef>
                <a:spcPts val="0"/>
              </a:spcBef>
              <a:spcAft>
                <a:spcPts val="0"/>
              </a:spcAft>
              <a:buClr>
                <a:srgbClr val="414141"/>
              </a:buClr>
              <a:buSzPts val="3300"/>
              <a:buFont typeface="Arial"/>
              <a:buNone/>
              <a:defRPr b="1" i="0" sz="4400" u="none" cap="none" strike="noStrike">
                <a:solidFill>
                  <a:srgbClr val="414141"/>
                </a:solidFill>
                <a:latin typeface="Arial"/>
                <a:ea typeface="Arial"/>
                <a:cs typeface="Arial"/>
                <a:sym typeface="Arial"/>
              </a:defRPr>
            </a:lvl5pPr>
            <a:lvl6pPr lvl="5" marR="0" algn="ctr">
              <a:lnSpc>
                <a:spcPct val="100000"/>
              </a:lnSpc>
              <a:spcBef>
                <a:spcPts val="0"/>
              </a:spcBef>
              <a:spcAft>
                <a:spcPts val="0"/>
              </a:spcAft>
              <a:buClr>
                <a:srgbClr val="414141"/>
              </a:buClr>
              <a:buSzPts val="3300"/>
              <a:buFont typeface="Arial"/>
              <a:buNone/>
              <a:defRPr b="1" i="0" sz="4400" u="none" cap="none" strike="noStrike">
                <a:solidFill>
                  <a:srgbClr val="414141"/>
                </a:solidFill>
                <a:latin typeface="Arial"/>
                <a:ea typeface="Arial"/>
                <a:cs typeface="Arial"/>
                <a:sym typeface="Arial"/>
              </a:defRPr>
            </a:lvl6pPr>
            <a:lvl7pPr lvl="6" marR="0" algn="ctr">
              <a:lnSpc>
                <a:spcPct val="100000"/>
              </a:lnSpc>
              <a:spcBef>
                <a:spcPts val="0"/>
              </a:spcBef>
              <a:spcAft>
                <a:spcPts val="0"/>
              </a:spcAft>
              <a:buClr>
                <a:srgbClr val="414141"/>
              </a:buClr>
              <a:buSzPts val="3300"/>
              <a:buFont typeface="Arial"/>
              <a:buNone/>
              <a:defRPr b="1" i="0" sz="4400" u="none" cap="none" strike="noStrike">
                <a:solidFill>
                  <a:srgbClr val="414141"/>
                </a:solidFill>
                <a:latin typeface="Arial"/>
                <a:ea typeface="Arial"/>
                <a:cs typeface="Arial"/>
                <a:sym typeface="Arial"/>
              </a:defRPr>
            </a:lvl7pPr>
            <a:lvl8pPr lvl="7" marR="0" algn="ctr">
              <a:lnSpc>
                <a:spcPct val="100000"/>
              </a:lnSpc>
              <a:spcBef>
                <a:spcPts val="0"/>
              </a:spcBef>
              <a:spcAft>
                <a:spcPts val="0"/>
              </a:spcAft>
              <a:buClr>
                <a:srgbClr val="414141"/>
              </a:buClr>
              <a:buSzPts val="3300"/>
              <a:buFont typeface="Arial"/>
              <a:buNone/>
              <a:defRPr b="1" i="0" sz="4400" u="none" cap="none" strike="noStrike">
                <a:solidFill>
                  <a:srgbClr val="414141"/>
                </a:solidFill>
                <a:latin typeface="Arial"/>
                <a:ea typeface="Arial"/>
                <a:cs typeface="Arial"/>
                <a:sym typeface="Arial"/>
              </a:defRPr>
            </a:lvl8pPr>
            <a:lvl9pPr lvl="8" marR="0" algn="ctr">
              <a:lnSpc>
                <a:spcPct val="100000"/>
              </a:lnSpc>
              <a:spcBef>
                <a:spcPts val="0"/>
              </a:spcBef>
              <a:spcAft>
                <a:spcPts val="0"/>
              </a:spcAft>
              <a:buClr>
                <a:srgbClr val="414141"/>
              </a:buClr>
              <a:buSzPts val="3300"/>
              <a:buFont typeface="Arial"/>
              <a:buNone/>
              <a:defRPr b="1" i="0" sz="4400" u="none" cap="none" strike="noStrike">
                <a:solidFill>
                  <a:srgbClr val="414141"/>
                </a:solidFill>
                <a:latin typeface="Arial"/>
                <a:ea typeface="Arial"/>
                <a:cs typeface="Arial"/>
                <a:sym typeface="Arial"/>
              </a:defRPr>
            </a:lvl9pPr>
          </a:lstStyle>
          <a:p/>
        </p:txBody>
      </p:sp>
      <p:pic>
        <p:nvPicPr>
          <p:cNvPr id="720" name="Google Shape;720;p194"/>
          <p:cNvPicPr preferRelativeResize="0"/>
          <p:nvPr/>
        </p:nvPicPr>
        <p:blipFill rotWithShape="1">
          <a:blip r:embed="rId2">
            <a:alphaModFix/>
          </a:blip>
          <a:srcRect b="0" l="0" r="0" t="0"/>
          <a:stretch/>
        </p:blipFill>
        <p:spPr>
          <a:xfrm>
            <a:off x="0" y="1"/>
            <a:ext cx="9143999" cy="50189"/>
          </a:xfrm>
          <a:prstGeom prst="rect">
            <a:avLst/>
          </a:prstGeom>
          <a:noFill/>
          <a:ln>
            <a:noFill/>
          </a:ln>
        </p:spPr>
      </p:pic>
      <p:sp>
        <p:nvSpPr>
          <p:cNvPr id="721" name="Google Shape;721;p194"/>
          <p:cNvSpPr txBox="1"/>
          <p:nvPr>
            <p:ph idx="12" type="sldNum"/>
          </p:nvPr>
        </p:nvSpPr>
        <p:spPr>
          <a:xfrm>
            <a:off x="4441669" y="4840928"/>
            <a:ext cx="250800" cy="241500"/>
          </a:xfrm>
          <a:prstGeom prst="rect">
            <a:avLst/>
          </a:prstGeom>
          <a:noFill/>
          <a:ln>
            <a:noFill/>
          </a:ln>
        </p:spPr>
        <p:txBody>
          <a:bodyPr anchorCtr="0" anchor="ctr" bIns="25700" lIns="25700" spcFirstLastPara="1" rIns="25700" wrap="square" tIns="25700">
            <a:noAutofit/>
          </a:bodyPr>
          <a:lstStyle>
            <a:lvl1pPr indent="0" lvl="0" marL="0" marR="0" algn="ctr">
              <a:lnSpc>
                <a:spcPct val="100000"/>
              </a:lnSpc>
              <a:spcBef>
                <a:spcPts val="0"/>
              </a:spcBef>
              <a:spcAft>
                <a:spcPts val="0"/>
              </a:spcAft>
              <a:buClr>
                <a:srgbClr val="0D0D0D"/>
              </a:buClr>
              <a:buSzPts val="900"/>
              <a:buFont typeface="Arial"/>
              <a:buNone/>
              <a:defRPr b="0" i="0" sz="1200" u="none" cap="none" strike="noStrike">
                <a:solidFill>
                  <a:srgbClr val="0D0D0D"/>
                </a:solidFill>
                <a:latin typeface="Arial"/>
                <a:ea typeface="Arial"/>
                <a:cs typeface="Arial"/>
                <a:sym typeface="Arial"/>
              </a:defRPr>
            </a:lvl1pPr>
            <a:lvl2pPr indent="0" lvl="1" marL="0" marR="0" algn="ctr">
              <a:lnSpc>
                <a:spcPct val="100000"/>
              </a:lnSpc>
              <a:spcBef>
                <a:spcPts val="0"/>
              </a:spcBef>
              <a:spcAft>
                <a:spcPts val="0"/>
              </a:spcAft>
              <a:buClr>
                <a:srgbClr val="0D0D0D"/>
              </a:buClr>
              <a:buSzPts val="900"/>
              <a:buFont typeface="Arial"/>
              <a:buNone/>
              <a:defRPr b="0" i="0" sz="1200" u="none" cap="none" strike="noStrike">
                <a:solidFill>
                  <a:srgbClr val="0D0D0D"/>
                </a:solidFill>
                <a:latin typeface="Arial"/>
                <a:ea typeface="Arial"/>
                <a:cs typeface="Arial"/>
                <a:sym typeface="Arial"/>
              </a:defRPr>
            </a:lvl2pPr>
            <a:lvl3pPr indent="0" lvl="2" marL="0" marR="0" algn="ctr">
              <a:lnSpc>
                <a:spcPct val="100000"/>
              </a:lnSpc>
              <a:spcBef>
                <a:spcPts val="0"/>
              </a:spcBef>
              <a:spcAft>
                <a:spcPts val="0"/>
              </a:spcAft>
              <a:buClr>
                <a:srgbClr val="0D0D0D"/>
              </a:buClr>
              <a:buSzPts val="900"/>
              <a:buFont typeface="Arial"/>
              <a:buNone/>
              <a:defRPr b="0" i="0" sz="1200" u="none" cap="none" strike="noStrike">
                <a:solidFill>
                  <a:srgbClr val="0D0D0D"/>
                </a:solidFill>
                <a:latin typeface="Arial"/>
                <a:ea typeface="Arial"/>
                <a:cs typeface="Arial"/>
                <a:sym typeface="Arial"/>
              </a:defRPr>
            </a:lvl3pPr>
            <a:lvl4pPr indent="0" lvl="3" marL="0" marR="0" algn="ctr">
              <a:lnSpc>
                <a:spcPct val="100000"/>
              </a:lnSpc>
              <a:spcBef>
                <a:spcPts val="0"/>
              </a:spcBef>
              <a:spcAft>
                <a:spcPts val="0"/>
              </a:spcAft>
              <a:buClr>
                <a:srgbClr val="0D0D0D"/>
              </a:buClr>
              <a:buSzPts val="900"/>
              <a:buFont typeface="Arial"/>
              <a:buNone/>
              <a:defRPr b="0" i="0" sz="1200" u="none" cap="none" strike="noStrike">
                <a:solidFill>
                  <a:srgbClr val="0D0D0D"/>
                </a:solidFill>
                <a:latin typeface="Arial"/>
                <a:ea typeface="Arial"/>
                <a:cs typeface="Arial"/>
                <a:sym typeface="Arial"/>
              </a:defRPr>
            </a:lvl4pPr>
            <a:lvl5pPr indent="0" lvl="4" marL="0" marR="0" algn="ctr">
              <a:lnSpc>
                <a:spcPct val="100000"/>
              </a:lnSpc>
              <a:spcBef>
                <a:spcPts val="0"/>
              </a:spcBef>
              <a:spcAft>
                <a:spcPts val="0"/>
              </a:spcAft>
              <a:buClr>
                <a:srgbClr val="0D0D0D"/>
              </a:buClr>
              <a:buSzPts val="900"/>
              <a:buFont typeface="Arial"/>
              <a:buNone/>
              <a:defRPr b="0" i="0" sz="1200" u="none" cap="none" strike="noStrike">
                <a:solidFill>
                  <a:srgbClr val="0D0D0D"/>
                </a:solidFill>
                <a:latin typeface="Arial"/>
                <a:ea typeface="Arial"/>
                <a:cs typeface="Arial"/>
                <a:sym typeface="Arial"/>
              </a:defRPr>
            </a:lvl5pPr>
            <a:lvl6pPr indent="0" lvl="5" marL="0" marR="0" algn="ctr">
              <a:lnSpc>
                <a:spcPct val="100000"/>
              </a:lnSpc>
              <a:spcBef>
                <a:spcPts val="0"/>
              </a:spcBef>
              <a:spcAft>
                <a:spcPts val="0"/>
              </a:spcAft>
              <a:buClr>
                <a:srgbClr val="0D0D0D"/>
              </a:buClr>
              <a:buSzPts val="900"/>
              <a:buFont typeface="Arial"/>
              <a:buNone/>
              <a:defRPr b="0" i="0" sz="1200" u="none" cap="none" strike="noStrike">
                <a:solidFill>
                  <a:srgbClr val="0D0D0D"/>
                </a:solidFill>
                <a:latin typeface="Arial"/>
                <a:ea typeface="Arial"/>
                <a:cs typeface="Arial"/>
                <a:sym typeface="Arial"/>
              </a:defRPr>
            </a:lvl6pPr>
            <a:lvl7pPr indent="0" lvl="6" marL="0" marR="0" algn="ctr">
              <a:lnSpc>
                <a:spcPct val="100000"/>
              </a:lnSpc>
              <a:spcBef>
                <a:spcPts val="0"/>
              </a:spcBef>
              <a:spcAft>
                <a:spcPts val="0"/>
              </a:spcAft>
              <a:buClr>
                <a:srgbClr val="0D0D0D"/>
              </a:buClr>
              <a:buSzPts val="900"/>
              <a:buFont typeface="Arial"/>
              <a:buNone/>
              <a:defRPr b="0" i="0" sz="1200" u="none" cap="none" strike="noStrike">
                <a:solidFill>
                  <a:srgbClr val="0D0D0D"/>
                </a:solidFill>
                <a:latin typeface="Arial"/>
                <a:ea typeface="Arial"/>
                <a:cs typeface="Arial"/>
                <a:sym typeface="Arial"/>
              </a:defRPr>
            </a:lvl7pPr>
            <a:lvl8pPr indent="0" lvl="7" marL="0" marR="0" algn="ctr">
              <a:lnSpc>
                <a:spcPct val="100000"/>
              </a:lnSpc>
              <a:spcBef>
                <a:spcPts val="0"/>
              </a:spcBef>
              <a:spcAft>
                <a:spcPts val="0"/>
              </a:spcAft>
              <a:buClr>
                <a:srgbClr val="0D0D0D"/>
              </a:buClr>
              <a:buSzPts val="900"/>
              <a:buFont typeface="Arial"/>
              <a:buNone/>
              <a:defRPr b="0" i="0" sz="1200" u="none" cap="none" strike="noStrike">
                <a:solidFill>
                  <a:srgbClr val="0D0D0D"/>
                </a:solidFill>
                <a:latin typeface="Arial"/>
                <a:ea typeface="Arial"/>
                <a:cs typeface="Arial"/>
                <a:sym typeface="Arial"/>
              </a:defRPr>
            </a:lvl8pPr>
            <a:lvl9pPr indent="0" lvl="8" marL="0" marR="0" algn="ctr">
              <a:lnSpc>
                <a:spcPct val="100000"/>
              </a:lnSpc>
              <a:spcBef>
                <a:spcPts val="0"/>
              </a:spcBef>
              <a:spcAft>
                <a:spcPts val="0"/>
              </a:spcAft>
              <a:buClr>
                <a:srgbClr val="0D0D0D"/>
              </a:buClr>
              <a:buSzPts val="900"/>
              <a:buFont typeface="Arial"/>
              <a:buNone/>
              <a:defRPr b="0" i="0" sz="1200" u="none" cap="none" strike="noStrike">
                <a:solidFill>
                  <a:srgbClr val="0D0D0D"/>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type="blank">
  <p:cSld name="BLANK">
    <p:spTree>
      <p:nvGrpSpPr>
        <p:cNvPr id="722" name="Shape 722"/>
        <p:cNvGrpSpPr/>
        <p:nvPr/>
      </p:nvGrpSpPr>
      <p:grpSpPr>
        <a:xfrm>
          <a:off x="0" y="0"/>
          <a:ext cx="0" cy="0"/>
          <a:chOff x="0" y="0"/>
          <a:chExt cx="0" cy="0"/>
        </a:xfrm>
      </p:grpSpPr>
      <p:sp>
        <p:nvSpPr>
          <p:cNvPr id="723" name="Google Shape;723;p195"/>
          <p:cNvSpPr txBox="1"/>
          <p:nvPr>
            <p:ph idx="11" type="ftr"/>
          </p:nvPr>
        </p:nvSpPr>
        <p:spPr>
          <a:xfrm>
            <a:off x="2764631" y="4844653"/>
            <a:ext cx="3617100" cy="273900"/>
          </a:xfrm>
          <a:prstGeom prst="rect">
            <a:avLst/>
          </a:prstGeom>
          <a:noFill/>
          <a:ln>
            <a:noFill/>
          </a:ln>
        </p:spPr>
        <p:txBody>
          <a:bodyPr anchorCtr="0" anchor="ctr" bIns="34275" lIns="68575" spcFirstLastPara="1" rIns="68575" wrap="square" tIns="34275">
            <a:noAutofit/>
          </a:bodyPr>
          <a:lstStyle>
            <a:lvl1pPr lvl="0" algn="ctr">
              <a:lnSpc>
                <a:spcPct val="100000"/>
              </a:lnSpc>
              <a:spcBef>
                <a:spcPts val="0"/>
              </a:spcBef>
              <a:spcAft>
                <a:spcPts val="0"/>
              </a:spcAft>
              <a:buSzPts val="1100"/>
              <a:buNone/>
              <a:defRPr sz="700">
                <a:solidFill>
                  <a:srgbClr val="7F7F7F"/>
                </a:solidFill>
                <a:latin typeface="Open Sans"/>
                <a:ea typeface="Open Sans"/>
                <a:cs typeface="Open Sans"/>
                <a:sym typeface="Open Sans"/>
              </a:defRPr>
            </a:lvl1pPr>
            <a:lvl2pPr lvl="1" algn="l">
              <a:lnSpc>
                <a:spcPct val="100000"/>
              </a:lnSpc>
              <a:spcBef>
                <a:spcPts val="0"/>
              </a:spcBef>
              <a:spcAft>
                <a:spcPts val="0"/>
              </a:spcAft>
              <a:buSzPts val="1100"/>
              <a:buNone/>
              <a:defRPr sz="1100"/>
            </a:lvl2pPr>
            <a:lvl3pPr lvl="2" algn="l">
              <a:lnSpc>
                <a:spcPct val="100000"/>
              </a:lnSpc>
              <a:spcBef>
                <a:spcPts val="0"/>
              </a:spcBef>
              <a:spcAft>
                <a:spcPts val="0"/>
              </a:spcAft>
              <a:buSzPts val="1100"/>
              <a:buNone/>
              <a:defRPr sz="1100"/>
            </a:lvl3pPr>
            <a:lvl4pPr lvl="3" algn="l">
              <a:lnSpc>
                <a:spcPct val="100000"/>
              </a:lnSpc>
              <a:spcBef>
                <a:spcPts val="0"/>
              </a:spcBef>
              <a:spcAft>
                <a:spcPts val="0"/>
              </a:spcAft>
              <a:buSzPts val="1100"/>
              <a:buNone/>
              <a:defRPr sz="1100"/>
            </a:lvl4pPr>
            <a:lvl5pPr lvl="4" algn="l">
              <a:lnSpc>
                <a:spcPct val="100000"/>
              </a:lnSpc>
              <a:spcBef>
                <a:spcPts val="0"/>
              </a:spcBef>
              <a:spcAft>
                <a:spcPts val="0"/>
              </a:spcAft>
              <a:buSzPts val="1100"/>
              <a:buNone/>
              <a:defRPr sz="1100"/>
            </a:lvl5pPr>
            <a:lvl6pPr lvl="5" algn="l">
              <a:lnSpc>
                <a:spcPct val="100000"/>
              </a:lnSpc>
              <a:spcBef>
                <a:spcPts val="0"/>
              </a:spcBef>
              <a:spcAft>
                <a:spcPts val="0"/>
              </a:spcAft>
              <a:buSzPts val="1100"/>
              <a:buNone/>
              <a:defRPr sz="1100"/>
            </a:lvl6pPr>
            <a:lvl7pPr lvl="6" algn="l">
              <a:lnSpc>
                <a:spcPct val="100000"/>
              </a:lnSpc>
              <a:spcBef>
                <a:spcPts val="0"/>
              </a:spcBef>
              <a:spcAft>
                <a:spcPts val="0"/>
              </a:spcAft>
              <a:buSzPts val="1100"/>
              <a:buNone/>
              <a:defRPr sz="1100"/>
            </a:lvl7pPr>
            <a:lvl8pPr lvl="7" algn="l">
              <a:lnSpc>
                <a:spcPct val="100000"/>
              </a:lnSpc>
              <a:spcBef>
                <a:spcPts val="0"/>
              </a:spcBef>
              <a:spcAft>
                <a:spcPts val="0"/>
              </a:spcAft>
              <a:buSzPts val="1100"/>
              <a:buNone/>
              <a:defRPr sz="1100"/>
            </a:lvl8pPr>
            <a:lvl9pPr lvl="8" algn="l">
              <a:lnSpc>
                <a:spcPct val="100000"/>
              </a:lnSpc>
              <a:spcBef>
                <a:spcPts val="0"/>
              </a:spcBef>
              <a:spcAft>
                <a:spcPts val="0"/>
              </a:spcAft>
              <a:buSzPts val="1100"/>
              <a:buNone/>
              <a:defRPr sz="1100"/>
            </a:lvl9pPr>
          </a:lstStyle>
          <a:p/>
        </p:txBody>
      </p:sp>
    </p:spTree>
  </p:cSld>
  <p:clrMapOvr>
    <a:masterClrMapping/>
  </p:clrMapOvr>
</p:sldLayout>
</file>

<file path=ppt/slideLayouts/slideLayout1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1" type="picTx">
  <p:cSld name="PICTURE_WITH_CAPTION_TEXT">
    <p:spTree>
      <p:nvGrpSpPr>
        <p:cNvPr id="724" name="Shape 724"/>
        <p:cNvGrpSpPr/>
        <p:nvPr/>
      </p:nvGrpSpPr>
      <p:grpSpPr>
        <a:xfrm>
          <a:off x="0" y="0"/>
          <a:ext cx="0" cy="0"/>
          <a:chOff x="0" y="0"/>
          <a:chExt cx="0" cy="0"/>
        </a:xfrm>
      </p:grpSpPr>
      <p:sp>
        <p:nvSpPr>
          <p:cNvPr id="725" name="Google Shape;725;p196"/>
          <p:cNvSpPr txBox="1"/>
          <p:nvPr>
            <p:ph type="title"/>
          </p:nvPr>
        </p:nvSpPr>
        <p:spPr>
          <a:xfrm>
            <a:off x="629841" y="342900"/>
            <a:ext cx="2949000" cy="1200300"/>
          </a:xfrm>
          <a:prstGeom prst="rect">
            <a:avLst/>
          </a:prstGeom>
          <a:noFill/>
          <a:ln>
            <a:noFill/>
          </a:ln>
        </p:spPr>
        <p:txBody>
          <a:bodyPr anchorCtr="0" anchor="b" bIns="34275" lIns="68575" spcFirstLastPara="1" rIns="68575" wrap="square" tIns="34275">
            <a:noAutofit/>
          </a:bodyPr>
          <a:lstStyle>
            <a:lvl1pPr lvl="0" marR="0" algn="l">
              <a:lnSpc>
                <a:spcPct val="90000"/>
              </a:lnSpc>
              <a:spcBef>
                <a:spcPts val="0"/>
              </a:spcBef>
              <a:spcAft>
                <a:spcPts val="0"/>
              </a:spcAft>
              <a:buClr>
                <a:srgbClr val="3C8FBF"/>
              </a:buClr>
              <a:buSzPts val="2400"/>
              <a:buFont typeface="Arial"/>
              <a:buNone/>
              <a:defRPr b="1" i="0" sz="2400" u="none" cap="none" strike="noStrike">
                <a:solidFill>
                  <a:srgbClr val="3C8FBF"/>
                </a:solidFill>
                <a:latin typeface="Arial"/>
                <a:ea typeface="Arial"/>
                <a:cs typeface="Arial"/>
                <a:sym typeface="Arial"/>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p:txBody>
      </p:sp>
      <p:sp>
        <p:nvSpPr>
          <p:cNvPr id="726" name="Google Shape;726;p196"/>
          <p:cNvSpPr/>
          <p:nvPr>
            <p:ph idx="2" type="pic"/>
          </p:nvPr>
        </p:nvSpPr>
        <p:spPr>
          <a:xfrm>
            <a:off x="3887391" y="740570"/>
            <a:ext cx="4629300" cy="3433500"/>
          </a:xfrm>
          <a:prstGeom prst="rect">
            <a:avLst/>
          </a:prstGeom>
          <a:noFill/>
          <a:ln>
            <a:noFill/>
          </a:ln>
        </p:spPr>
      </p:sp>
      <p:sp>
        <p:nvSpPr>
          <p:cNvPr id="727" name="Google Shape;727;p196"/>
          <p:cNvSpPr txBox="1"/>
          <p:nvPr>
            <p:ph idx="1" type="body"/>
          </p:nvPr>
        </p:nvSpPr>
        <p:spPr>
          <a:xfrm>
            <a:off x="629841" y="1543051"/>
            <a:ext cx="2949000" cy="2631000"/>
          </a:xfrm>
          <a:prstGeom prst="rect">
            <a:avLst/>
          </a:prstGeom>
          <a:noFill/>
          <a:ln>
            <a:noFill/>
          </a:ln>
        </p:spPr>
        <p:txBody>
          <a:bodyPr anchorCtr="0" anchor="t" bIns="34275" lIns="68575" spcFirstLastPara="1" rIns="68575" wrap="square" tIns="34275">
            <a:noAutofit/>
          </a:bodyPr>
          <a:lstStyle>
            <a:lvl1pPr indent="-228600" lvl="0" marL="457200" marR="0" algn="l">
              <a:lnSpc>
                <a:spcPct val="90000"/>
              </a:lnSpc>
              <a:spcBef>
                <a:spcPts val="800"/>
              </a:spcBef>
              <a:spcAft>
                <a:spcPts val="0"/>
              </a:spcAft>
              <a:buClr>
                <a:schemeClr val="dk1"/>
              </a:buClr>
              <a:buSzPts val="1200"/>
              <a:buFont typeface="Arial"/>
              <a:buNone/>
              <a:defRPr b="0" i="0" sz="1200" u="none" cap="none" strike="noStrike">
                <a:solidFill>
                  <a:schemeClr val="dk1"/>
                </a:solidFill>
                <a:latin typeface="Arial"/>
                <a:ea typeface="Arial"/>
                <a:cs typeface="Arial"/>
                <a:sym typeface="Arial"/>
              </a:defRPr>
            </a:lvl1pPr>
            <a:lvl2pPr indent="-228600" lvl="1" marL="914400" marR="0" algn="l">
              <a:lnSpc>
                <a:spcPct val="90000"/>
              </a:lnSpc>
              <a:spcBef>
                <a:spcPts val="400"/>
              </a:spcBef>
              <a:spcAft>
                <a:spcPts val="0"/>
              </a:spcAft>
              <a:buClr>
                <a:schemeClr val="dk1"/>
              </a:buClr>
              <a:buSzPts val="1100"/>
              <a:buFont typeface="Arial"/>
              <a:buNone/>
              <a:defRPr b="0" i="0" sz="1100" u="none" cap="none" strike="noStrike">
                <a:solidFill>
                  <a:schemeClr val="dk1"/>
                </a:solidFill>
                <a:latin typeface="Calibri"/>
                <a:ea typeface="Calibri"/>
                <a:cs typeface="Calibri"/>
                <a:sym typeface="Calibri"/>
              </a:defRPr>
            </a:lvl2pPr>
            <a:lvl3pPr indent="-228600" lvl="2" marL="1371600" marR="0" algn="l">
              <a:lnSpc>
                <a:spcPct val="90000"/>
              </a:lnSpc>
              <a:spcBef>
                <a:spcPts val="40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3pPr>
            <a:lvl4pPr indent="-228600" lvl="3" marL="1828800" marR="0" algn="l">
              <a:lnSpc>
                <a:spcPct val="90000"/>
              </a:lnSpc>
              <a:spcBef>
                <a:spcPts val="400"/>
              </a:spcBef>
              <a:spcAft>
                <a:spcPts val="0"/>
              </a:spcAft>
              <a:buClr>
                <a:schemeClr val="dk1"/>
              </a:buClr>
              <a:buSzPts val="800"/>
              <a:buFont typeface="Arial"/>
              <a:buNone/>
              <a:defRPr b="0" i="0" sz="800" u="none" cap="none" strike="noStrike">
                <a:solidFill>
                  <a:schemeClr val="dk1"/>
                </a:solidFill>
                <a:latin typeface="Calibri"/>
                <a:ea typeface="Calibri"/>
                <a:cs typeface="Calibri"/>
                <a:sym typeface="Calibri"/>
              </a:defRPr>
            </a:lvl4pPr>
            <a:lvl5pPr indent="-228600" lvl="4" marL="2286000" marR="0" algn="l">
              <a:lnSpc>
                <a:spcPct val="90000"/>
              </a:lnSpc>
              <a:spcBef>
                <a:spcPts val="400"/>
              </a:spcBef>
              <a:spcAft>
                <a:spcPts val="0"/>
              </a:spcAft>
              <a:buClr>
                <a:schemeClr val="dk1"/>
              </a:buClr>
              <a:buSzPts val="800"/>
              <a:buFont typeface="Arial"/>
              <a:buNone/>
              <a:defRPr b="0" i="0" sz="800" u="none" cap="none" strike="noStrike">
                <a:solidFill>
                  <a:schemeClr val="dk1"/>
                </a:solidFill>
                <a:latin typeface="Calibri"/>
                <a:ea typeface="Calibri"/>
                <a:cs typeface="Calibri"/>
                <a:sym typeface="Calibri"/>
              </a:defRPr>
            </a:lvl5pPr>
            <a:lvl6pPr indent="-228600" lvl="5" marL="2743200" marR="0" algn="l">
              <a:lnSpc>
                <a:spcPct val="90000"/>
              </a:lnSpc>
              <a:spcBef>
                <a:spcPts val="400"/>
              </a:spcBef>
              <a:spcAft>
                <a:spcPts val="0"/>
              </a:spcAft>
              <a:buClr>
                <a:schemeClr val="dk1"/>
              </a:buClr>
              <a:buSzPts val="800"/>
              <a:buFont typeface="Arial"/>
              <a:buNone/>
              <a:defRPr b="0" i="0" sz="800" u="none" cap="none" strike="noStrike">
                <a:solidFill>
                  <a:schemeClr val="dk1"/>
                </a:solidFill>
                <a:latin typeface="Calibri"/>
                <a:ea typeface="Calibri"/>
                <a:cs typeface="Calibri"/>
                <a:sym typeface="Calibri"/>
              </a:defRPr>
            </a:lvl6pPr>
            <a:lvl7pPr indent="-228600" lvl="6" marL="3200400" marR="0" algn="l">
              <a:lnSpc>
                <a:spcPct val="90000"/>
              </a:lnSpc>
              <a:spcBef>
                <a:spcPts val="400"/>
              </a:spcBef>
              <a:spcAft>
                <a:spcPts val="0"/>
              </a:spcAft>
              <a:buClr>
                <a:schemeClr val="dk1"/>
              </a:buClr>
              <a:buSzPts val="800"/>
              <a:buFont typeface="Arial"/>
              <a:buNone/>
              <a:defRPr b="0" i="0" sz="800" u="none" cap="none" strike="noStrike">
                <a:solidFill>
                  <a:schemeClr val="dk1"/>
                </a:solidFill>
                <a:latin typeface="Calibri"/>
                <a:ea typeface="Calibri"/>
                <a:cs typeface="Calibri"/>
                <a:sym typeface="Calibri"/>
              </a:defRPr>
            </a:lvl7pPr>
            <a:lvl8pPr indent="-228600" lvl="7" marL="3657600" marR="0" algn="l">
              <a:lnSpc>
                <a:spcPct val="90000"/>
              </a:lnSpc>
              <a:spcBef>
                <a:spcPts val="400"/>
              </a:spcBef>
              <a:spcAft>
                <a:spcPts val="0"/>
              </a:spcAft>
              <a:buClr>
                <a:schemeClr val="dk1"/>
              </a:buClr>
              <a:buSzPts val="800"/>
              <a:buFont typeface="Arial"/>
              <a:buNone/>
              <a:defRPr b="0" i="0" sz="800" u="none" cap="none" strike="noStrike">
                <a:solidFill>
                  <a:schemeClr val="dk1"/>
                </a:solidFill>
                <a:latin typeface="Calibri"/>
                <a:ea typeface="Calibri"/>
                <a:cs typeface="Calibri"/>
                <a:sym typeface="Calibri"/>
              </a:defRPr>
            </a:lvl8pPr>
            <a:lvl9pPr indent="-228600" lvl="8" marL="4114800" marR="0" algn="l">
              <a:lnSpc>
                <a:spcPct val="90000"/>
              </a:lnSpc>
              <a:spcBef>
                <a:spcPts val="400"/>
              </a:spcBef>
              <a:spcAft>
                <a:spcPts val="0"/>
              </a:spcAft>
              <a:buClr>
                <a:schemeClr val="dk1"/>
              </a:buClr>
              <a:buSzPts val="800"/>
              <a:buFont typeface="Arial"/>
              <a:buNone/>
              <a:defRPr b="0" i="0" sz="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ntent - white">
  <p:cSld name="One Content - white">
    <p:bg>
      <p:bgPr>
        <a:solidFill>
          <a:schemeClr val="lt1"/>
        </a:solidFill>
      </p:bgPr>
    </p:bg>
    <p:spTree>
      <p:nvGrpSpPr>
        <p:cNvPr id="728" name="Shape 728"/>
        <p:cNvGrpSpPr/>
        <p:nvPr/>
      </p:nvGrpSpPr>
      <p:grpSpPr>
        <a:xfrm>
          <a:off x="0" y="0"/>
          <a:ext cx="0" cy="0"/>
          <a:chOff x="0" y="0"/>
          <a:chExt cx="0" cy="0"/>
        </a:xfrm>
      </p:grpSpPr>
      <p:pic>
        <p:nvPicPr>
          <p:cNvPr id="729" name="Google Shape;729;p197"/>
          <p:cNvPicPr preferRelativeResize="0"/>
          <p:nvPr/>
        </p:nvPicPr>
        <p:blipFill rotWithShape="1">
          <a:blip r:embed="rId2">
            <a:alphaModFix/>
          </a:blip>
          <a:srcRect b="0" l="0" r="0" t="0"/>
          <a:stretch/>
        </p:blipFill>
        <p:spPr>
          <a:xfrm>
            <a:off x="1850" y="0"/>
            <a:ext cx="9140300" cy="5143501"/>
          </a:xfrm>
          <a:prstGeom prst="rect">
            <a:avLst/>
          </a:prstGeom>
          <a:noFill/>
          <a:ln>
            <a:noFill/>
          </a:ln>
        </p:spPr>
      </p:pic>
      <p:sp>
        <p:nvSpPr>
          <p:cNvPr id="730" name="Google Shape;730;p197"/>
          <p:cNvSpPr txBox="1"/>
          <p:nvPr>
            <p:ph type="title"/>
          </p:nvPr>
        </p:nvSpPr>
        <p:spPr>
          <a:xfrm>
            <a:off x="359532" y="258938"/>
            <a:ext cx="8370900" cy="435000"/>
          </a:xfrm>
          <a:prstGeom prst="rect">
            <a:avLst/>
          </a:prstGeom>
          <a:noFill/>
          <a:ln>
            <a:noFill/>
          </a:ln>
        </p:spPr>
        <p:txBody>
          <a:bodyPr anchorCtr="0" anchor="t" bIns="0" lIns="0" spcFirstLastPara="1" rIns="68575" wrap="square" tIns="34275">
            <a:noAutofit/>
          </a:bodyPr>
          <a:lstStyle>
            <a:lvl1pPr lvl="0" marR="0" algn="l">
              <a:lnSpc>
                <a:spcPct val="90000"/>
              </a:lnSpc>
              <a:spcBef>
                <a:spcPts val="0"/>
              </a:spcBef>
              <a:spcAft>
                <a:spcPts val="0"/>
              </a:spcAft>
              <a:buClr>
                <a:schemeClr val="dk1"/>
              </a:buClr>
              <a:buSzPts val="3300"/>
              <a:buFont typeface="Times"/>
              <a:buNone/>
              <a:defRPr b="0" i="0" sz="3300" u="none" cap="none" strike="noStrike">
                <a:solidFill>
                  <a:schemeClr val="dk1"/>
                </a:solidFill>
                <a:latin typeface="Times"/>
                <a:ea typeface="Times"/>
                <a:cs typeface="Times"/>
                <a:sym typeface="Times"/>
              </a:defRPr>
            </a:lvl1pPr>
            <a:lvl2pPr lvl="1" marR="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731" name="Google Shape;731;p197"/>
          <p:cNvSpPr txBox="1"/>
          <p:nvPr>
            <p:ph idx="1" type="body"/>
          </p:nvPr>
        </p:nvSpPr>
        <p:spPr>
          <a:xfrm>
            <a:off x="359531" y="1122504"/>
            <a:ext cx="8370900" cy="3393300"/>
          </a:xfrm>
          <a:prstGeom prst="rect">
            <a:avLst/>
          </a:prstGeom>
          <a:noFill/>
          <a:ln>
            <a:noFill/>
          </a:ln>
        </p:spPr>
        <p:txBody>
          <a:bodyPr anchorCtr="0" anchor="t" bIns="34275" lIns="68575" spcFirstLastPara="1" rIns="68575" wrap="square" tIns="34275">
            <a:noAutofit/>
          </a:bodyPr>
          <a:lstStyle>
            <a:lvl1pPr indent="-361950" lvl="0" marL="457200" marR="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1pPr>
            <a:lvl2pPr indent="-342900" lvl="1" marL="914400" marR="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23850" lvl="2" marL="1371600"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indent="-317500" lvl="3" marL="1828800"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4pPr>
            <a:lvl5pPr indent="-317500" lvl="4" marL="2286000"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5pPr>
            <a:lvl6pPr indent="-317500" lvl="5" marL="27432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6pPr>
            <a:lvl7pPr indent="-317500" lvl="6" marL="32004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7pPr>
            <a:lvl8pPr indent="-317500" lvl="7" marL="36576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8pPr>
            <a:lvl9pPr indent="-317500" lvl="8" marL="41148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9pPr>
          </a:lstStyle>
          <a:p/>
        </p:txBody>
      </p:sp>
      <p:cxnSp>
        <p:nvCxnSpPr>
          <p:cNvPr id="732" name="Google Shape;732;p197"/>
          <p:cNvCxnSpPr/>
          <p:nvPr/>
        </p:nvCxnSpPr>
        <p:spPr>
          <a:xfrm>
            <a:off x="359532" y="897564"/>
            <a:ext cx="1763700" cy="0"/>
          </a:xfrm>
          <a:prstGeom prst="straightConnector1">
            <a:avLst/>
          </a:prstGeom>
          <a:noFill/>
          <a:ln cap="flat" cmpd="sng" w="57150">
            <a:solidFill>
              <a:srgbClr val="34E82A"/>
            </a:solidFill>
            <a:prstDash val="solid"/>
            <a:miter lim="800000"/>
            <a:headEnd len="sm" w="sm" type="none"/>
            <a:tailEnd len="sm" w="sm" type="none"/>
          </a:ln>
        </p:spPr>
      </p:cxnSp>
    </p:spTree>
  </p:cSld>
  <p:clrMapOvr>
    <a:masterClrMapping/>
  </p:clrMapOvr>
</p:sldLayout>
</file>

<file path=ppt/slideLayouts/slideLayout1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Agenda">
  <p:cSld name="1_Agenda">
    <p:bg>
      <p:bgPr>
        <a:solidFill>
          <a:schemeClr val="lt1"/>
        </a:solidFill>
      </p:bgPr>
    </p:bg>
    <p:spTree>
      <p:nvGrpSpPr>
        <p:cNvPr id="733" name="Shape 733"/>
        <p:cNvGrpSpPr/>
        <p:nvPr/>
      </p:nvGrpSpPr>
      <p:grpSpPr>
        <a:xfrm>
          <a:off x="0" y="0"/>
          <a:ext cx="0" cy="0"/>
          <a:chOff x="0" y="0"/>
          <a:chExt cx="0" cy="0"/>
        </a:xfrm>
      </p:grpSpPr>
      <p:pic>
        <p:nvPicPr>
          <p:cNvPr id="734" name="Google Shape;734;p198"/>
          <p:cNvPicPr preferRelativeResize="0"/>
          <p:nvPr/>
        </p:nvPicPr>
        <p:blipFill rotWithShape="1">
          <a:blip r:embed="rId2">
            <a:alphaModFix/>
          </a:blip>
          <a:srcRect b="0" l="0" r="0" t="0"/>
          <a:stretch/>
        </p:blipFill>
        <p:spPr>
          <a:xfrm>
            <a:off x="2115" y="1190"/>
            <a:ext cx="9135542" cy="5143501"/>
          </a:xfrm>
          <a:prstGeom prst="rect">
            <a:avLst/>
          </a:prstGeom>
          <a:noFill/>
          <a:ln>
            <a:noFill/>
          </a:ln>
        </p:spPr>
      </p:pic>
      <p:sp>
        <p:nvSpPr>
          <p:cNvPr id="735" name="Google Shape;735;p198"/>
          <p:cNvSpPr txBox="1"/>
          <p:nvPr/>
        </p:nvSpPr>
        <p:spPr>
          <a:xfrm>
            <a:off x="273499" y="2085696"/>
            <a:ext cx="1232400" cy="6927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4500"/>
              <a:buFont typeface="Arial"/>
              <a:buNone/>
            </a:pPr>
            <a:r>
              <a:rPr b="0" i="0" lang="en" sz="4500" u="none" cap="none" strike="noStrike">
                <a:solidFill>
                  <a:srgbClr val="207E16"/>
                </a:solidFill>
                <a:latin typeface="Times"/>
                <a:ea typeface="Times"/>
                <a:cs typeface="Times"/>
                <a:sym typeface="Times"/>
              </a:rPr>
              <a:t>1</a:t>
            </a:r>
            <a:endParaRPr b="0" i="0" sz="1100" u="none" cap="none" strike="noStrike">
              <a:solidFill>
                <a:srgbClr val="000000"/>
              </a:solidFill>
              <a:latin typeface="Arial"/>
              <a:ea typeface="Arial"/>
              <a:cs typeface="Arial"/>
              <a:sym typeface="Arial"/>
            </a:endParaRPr>
          </a:p>
        </p:txBody>
      </p:sp>
      <p:cxnSp>
        <p:nvCxnSpPr>
          <p:cNvPr id="736" name="Google Shape;736;p198"/>
          <p:cNvCxnSpPr/>
          <p:nvPr/>
        </p:nvCxnSpPr>
        <p:spPr>
          <a:xfrm>
            <a:off x="1765100" y="2167613"/>
            <a:ext cx="0" cy="2025900"/>
          </a:xfrm>
          <a:prstGeom prst="straightConnector1">
            <a:avLst/>
          </a:prstGeom>
          <a:noFill/>
          <a:ln cap="flat" cmpd="sng" w="9525">
            <a:solidFill>
              <a:schemeClr val="dk1"/>
            </a:solidFill>
            <a:prstDash val="solid"/>
            <a:miter lim="800000"/>
            <a:headEnd len="sm" w="sm" type="none"/>
            <a:tailEnd len="sm" w="sm" type="none"/>
          </a:ln>
        </p:spPr>
      </p:cxnSp>
      <p:sp>
        <p:nvSpPr>
          <p:cNvPr id="737" name="Google Shape;737;p198"/>
          <p:cNvSpPr txBox="1"/>
          <p:nvPr/>
        </p:nvSpPr>
        <p:spPr>
          <a:xfrm>
            <a:off x="2052005" y="2085696"/>
            <a:ext cx="1232400" cy="6927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4500"/>
              <a:buFont typeface="Arial"/>
              <a:buNone/>
            </a:pPr>
            <a:r>
              <a:rPr b="0" i="0" lang="en" sz="4500" u="none" cap="none" strike="noStrike">
                <a:solidFill>
                  <a:srgbClr val="207E16"/>
                </a:solidFill>
                <a:latin typeface="Times"/>
                <a:ea typeface="Times"/>
                <a:cs typeface="Times"/>
                <a:sym typeface="Times"/>
              </a:rPr>
              <a:t>2</a:t>
            </a:r>
            <a:endParaRPr b="0" i="0" sz="1100" u="none" cap="none" strike="noStrike">
              <a:solidFill>
                <a:srgbClr val="000000"/>
              </a:solidFill>
              <a:latin typeface="Arial"/>
              <a:ea typeface="Arial"/>
              <a:cs typeface="Arial"/>
              <a:sym typeface="Arial"/>
            </a:endParaRPr>
          </a:p>
        </p:txBody>
      </p:sp>
      <p:cxnSp>
        <p:nvCxnSpPr>
          <p:cNvPr id="738" name="Google Shape;738;p198"/>
          <p:cNvCxnSpPr/>
          <p:nvPr/>
        </p:nvCxnSpPr>
        <p:spPr>
          <a:xfrm flipH="1">
            <a:off x="3654663" y="2167613"/>
            <a:ext cx="1200" cy="2025900"/>
          </a:xfrm>
          <a:prstGeom prst="straightConnector1">
            <a:avLst/>
          </a:prstGeom>
          <a:noFill/>
          <a:ln cap="flat" cmpd="sng" w="9525">
            <a:solidFill>
              <a:schemeClr val="dk1"/>
            </a:solidFill>
            <a:prstDash val="solid"/>
            <a:miter lim="800000"/>
            <a:headEnd len="sm" w="sm" type="none"/>
            <a:tailEnd len="sm" w="sm" type="none"/>
          </a:ln>
        </p:spPr>
      </p:cxnSp>
      <p:sp>
        <p:nvSpPr>
          <p:cNvPr id="739" name="Google Shape;739;p198"/>
          <p:cNvSpPr txBox="1"/>
          <p:nvPr/>
        </p:nvSpPr>
        <p:spPr>
          <a:xfrm>
            <a:off x="3924893" y="2085696"/>
            <a:ext cx="1248000" cy="6927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4500"/>
              <a:buFont typeface="Arial"/>
              <a:buNone/>
            </a:pPr>
            <a:r>
              <a:rPr b="0" i="0" lang="en" sz="4500" u="none" cap="none" strike="noStrike">
                <a:solidFill>
                  <a:srgbClr val="207E16"/>
                </a:solidFill>
                <a:latin typeface="Times"/>
                <a:ea typeface="Times"/>
                <a:cs typeface="Times"/>
                <a:sym typeface="Times"/>
              </a:rPr>
              <a:t>3</a:t>
            </a:r>
            <a:endParaRPr b="0" i="0" sz="1100" u="none" cap="none" strike="noStrike">
              <a:solidFill>
                <a:srgbClr val="000000"/>
              </a:solidFill>
              <a:latin typeface="Arial"/>
              <a:ea typeface="Arial"/>
              <a:cs typeface="Arial"/>
              <a:sym typeface="Arial"/>
            </a:endParaRPr>
          </a:p>
        </p:txBody>
      </p:sp>
      <p:cxnSp>
        <p:nvCxnSpPr>
          <p:cNvPr id="740" name="Google Shape;740;p198"/>
          <p:cNvCxnSpPr/>
          <p:nvPr/>
        </p:nvCxnSpPr>
        <p:spPr>
          <a:xfrm>
            <a:off x="5545351" y="2167613"/>
            <a:ext cx="0" cy="2025900"/>
          </a:xfrm>
          <a:prstGeom prst="straightConnector1">
            <a:avLst/>
          </a:prstGeom>
          <a:noFill/>
          <a:ln cap="flat" cmpd="sng" w="9525">
            <a:solidFill>
              <a:schemeClr val="dk1"/>
            </a:solidFill>
            <a:prstDash val="solid"/>
            <a:miter lim="800000"/>
            <a:headEnd len="sm" w="sm" type="none"/>
            <a:tailEnd len="sm" w="sm" type="none"/>
          </a:ln>
        </p:spPr>
      </p:cxnSp>
      <p:sp>
        <p:nvSpPr>
          <p:cNvPr id="741" name="Google Shape;741;p198"/>
          <p:cNvSpPr txBox="1"/>
          <p:nvPr/>
        </p:nvSpPr>
        <p:spPr>
          <a:xfrm>
            <a:off x="5815606" y="2085696"/>
            <a:ext cx="1232400" cy="6927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4500"/>
              <a:buFont typeface="Arial"/>
              <a:buNone/>
            </a:pPr>
            <a:r>
              <a:rPr b="0" i="0" lang="en" sz="4500" u="none" cap="none" strike="noStrike">
                <a:solidFill>
                  <a:srgbClr val="207E16"/>
                </a:solidFill>
                <a:latin typeface="Times"/>
                <a:ea typeface="Times"/>
                <a:cs typeface="Times"/>
                <a:sym typeface="Times"/>
              </a:rPr>
              <a:t>4</a:t>
            </a:r>
            <a:endParaRPr b="0" i="0" sz="1100" u="none" cap="none" strike="noStrike">
              <a:solidFill>
                <a:srgbClr val="000000"/>
              </a:solidFill>
              <a:latin typeface="Arial"/>
              <a:ea typeface="Arial"/>
              <a:cs typeface="Arial"/>
              <a:sym typeface="Arial"/>
            </a:endParaRPr>
          </a:p>
        </p:txBody>
      </p:sp>
      <p:sp>
        <p:nvSpPr>
          <p:cNvPr id="742" name="Google Shape;742;p198"/>
          <p:cNvSpPr txBox="1"/>
          <p:nvPr>
            <p:ph idx="1" type="body"/>
          </p:nvPr>
        </p:nvSpPr>
        <p:spPr>
          <a:xfrm>
            <a:off x="256865" y="3268220"/>
            <a:ext cx="1247100" cy="708900"/>
          </a:xfrm>
          <a:prstGeom prst="rect">
            <a:avLst/>
          </a:prstGeom>
          <a:noFill/>
          <a:ln>
            <a:noFill/>
          </a:ln>
        </p:spPr>
        <p:txBody>
          <a:bodyPr anchorCtr="0" anchor="t" bIns="34275" lIns="0" spcFirstLastPara="1" rIns="68575" wrap="square" tIns="34275">
            <a:normAutofit/>
          </a:bodyPr>
          <a:lstStyle>
            <a:lvl1pPr indent="-228600" lvl="0" marL="457200" marR="0" algn="l">
              <a:lnSpc>
                <a:spcPct val="90000"/>
              </a:lnSpc>
              <a:spcBef>
                <a:spcPts val="8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indent="-342900" lvl="1" marL="914400" marR="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2pPr>
            <a:lvl3pPr indent="-323850" lvl="2" marL="1371600" marR="0" algn="l">
              <a:lnSpc>
                <a:spcPct val="90000"/>
              </a:lnSpc>
              <a:spcBef>
                <a:spcPts val="400"/>
              </a:spcBef>
              <a:spcAft>
                <a:spcPts val="0"/>
              </a:spcAft>
              <a:buClr>
                <a:schemeClr val="lt1"/>
              </a:buClr>
              <a:buSzPts val="1500"/>
              <a:buFont typeface="Arial"/>
              <a:buChar char="•"/>
              <a:defRPr b="0" i="0" sz="1500" u="none" cap="none" strike="noStrike">
                <a:solidFill>
                  <a:schemeClr val="lt1"/>
                </a:solidFill>
                <a:latin typeface="Arial"/>
                <a:ea typeface="Arial"/>
                <a:cs typeface="Arial"/>
                <a:sym typeface="Arial"/>
              </a:defRPr>
            </a:lvl3pPr>
            <a:lvl4pPr indent="-317500" lvl="3" marL="18288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4pPr>
            <a:lvl5pPr indent="-317500" lvl="4" marL="22860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5pPr>
            <a:lvl6pPr indent="-317500" lvl="5" marL="27432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6pPr>
            <a:lvl7pPr indent="-317500" lvl="6" marL="32004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7pPr>
            <a:lvl8pPr indent="-317500" lvl="7" marL="36576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8pPr>
            <a:lvl9pPr indent="-317500" lvl="8" marL="41148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9pPr>
          </a:lstStyle>
          <a:p/>
        </p:txBody>
      </p:sp>
      <p:sp>
        <p:nvSpPr>
          <p:cNvPr id="743" name="Google Shape;743;p198"/>
          <p:cNvSpPr txBox="1"/>
          <p:nvPr>
            <p:ph idx="2" type="body"/>
          </p:nvPr>
        </p:nvSpPr>
        <p:spPr>
          <a:xfrm>
            <a:off x="2032877" y="3268220"/>
            <a:ext cx="1247100" cy="708900"/>
          </a:xfrm>
          <a:prstGeom prst="rect">
            <a:avLst/>
          </a:prstGeom>
          <a:noFill/>
          <a:ln>
            <a:noFill/>
          </a:ln>
        </p:spPr>
        <p:txBody>
          <a:bodyPr anchorCtr="0" anchor="t" bIns="34275" lIns="0" spcFirstLastPara="1" rIns="68575" wrap="square" tIns="34275">
            <a:normAutofit/>
          </a:bodyPr>
          <a:lstStyle>
            <a:lvl1pPr indent="-228600" lvl="0" marL="457200" marR="0" algn="l">
              <a:lnSpc>
                <a:spcPct val="90000"/>
              </a:lnSpc>
              <a:spcBef>
                <a:spcPts val="8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indent="-342900" lvl="1" marL="914400" marR="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2pPr>
            <a:lvl3pPr indent="-323850" lvl="2" marL="1371600" marR="0" algn="l">
              <a:lnSpc>
                <a:spcPct val="90000"/>
              </a:lnSpc>
              <a:spcBef>
                <a:spcPts val="400"/>
              </a:spcBef>
              <a:spcAft>
                <a:spcPts val="0"/>
              </a:spcAft>
              <a:buClr>
                <a:schemeClr val="lt1"/>
              </a:buClr>
              <a:buSzPts val="1500"/>
              <a:buFont typeface="Arial"/>
              <a:buChar char="•"/>
              <a:defRPr b="0" i="0" sz="1500" u="none" cap="none" strike="noStrike">
                <a:solidFill>
                  <a:schemeClr val="lt1"/>
                </a:solidFill>
                <a:latin typeface="Arial"/>
                <a:ea typeface="Arial"/>
                <a:cs typeface="Arial"/>
                <a:sym typeface="Arial"/>
              </a:defRPr>
            </a:lvl3pPr>
            <a:lvl4pPr indent="-317500" lvl="3" marL="18288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4pPr>
            <a:lvl5pPr indent="-317500" lvl="4" marL="22860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5pPr>
            <a:lvl6pPr indent="-317500" lvl="5" marL="27432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6pPr>
            <a:lvl7pPr indent="-317500" lvl="6" marL="32004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7pPr>
            <a:lvl8pPr indent="-317500" lvl="7" marL="36576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8pPr>
            <a:lvl9pPr indent="-317500" lvl="8" marL="41148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9pPr>
          </a:lstStyle>
          <a:p/>
        </p:txBody>
      </p:sp>
      <p:sp>
        <p:nvSpPr>
          <p:cNvPr id="744" name="Google Shape;744;p198"/>
          <p:cNvSpPr txBox="1"/>
          <p:nvPr>
            <p:ph idx="3" type="body"/>
          </p:nvPr>
        </p:nvSpPr>
        <p:spPr>
          <a:xfrm>
            <a:off x="3924893" y="3268220"/>
            <a:ext cx="1247100" cy="708900"/>
          </a:xfrm>
          <a:prstGeom prst="rect">
            <a:avLst/>
          </a:prstGeom>
          <a:noFill/>
          <a:ln>
            <a:noFill/>
          </a:ln>
        </p:spPr>
        <p:txBody>
          <a:bodyPr anchorCtr="0" anchor="t" bIns="34275" lIns="0" spcFirstLastPara="1" rIns="68575" wrap="square" tIns="34275">
            <a:normAutofit/>
          </a:bodyPr>
          <a:lstStyle>
            <a:lvl1pPr indent="-228600" lvl="0" marL="457200" marR="0" algn="l">
              <a:lnSpc>
                <a:spcPct val="90000"/>
              </a:lnSpc>
              <a:spcBef>
                <a:spcPts val="8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indent="-342900" lvl="1" marL="914400" marR="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2pPr>
            <a:lvl3pPr indent="-323850" lvl="2" marL="1371600" marR="0" algn="l">
              <a:lnSpc>
                <a:spcPct val="90000"/>
              </a:lnSpc>
              <a:spcBef>
                <a:spcPts val="400"/>
              </a:spcBef>
              <a:spcAft>
                <a:spcPts val="0"/>
              </a:spcAft>
              <a:buClr>
                <a:schemeClr val="lt1"/>
              </a:buClr>
              <a:buSzPts val="1500"/>
              <a:buFont typeface="Arial"/>
              <a:buChar char="•"/>
              <a:defRPr b="0" i="0" sz="1500" u="none" cap="none" strike="noStrike">
                <a:solidFill>
                  <a:schemeClr val="lt1"/>
                </a:solidFill>
                <a:latin typeface="Arial"/>
                <a:ea typeface="Arial"/>
                <a:cs typeface="Arial"/>
                <a:sym typeface="Arial"/>
              </a:defRPr>
            </a:lvl3pPr>
            <a:lvl4pPr indent="-317500" lvl="3" marL="18288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4pPr>
            <a:lvl5pPr indent="-317500" lvl="4" marL="22860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5pPr>
            <a:lvl6pPr indent="-317500" lvl="5" marL="27432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6pPr>
            <a:lvl7pPr indent="-317500" lvl="6" marL="32004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7pPr>
            <a:lvl8pPr indent="-317500" lvl="7" marL="36576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8pPr>
            <a:lvl9pPr indent="-317500" lvl="8" marL="41148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9pPr>
          </a:lstStyle>
          <a:p/>
        </p:txBody>
      </p:sp>
      <p:sp>
        <p:nvSpPr>
          <p:cNvPr id="745" name="Google Shape;745;p198"/>
          <p:cNvSpPr txBox="1"/>
          <p:nvPr>
            <p:ph idx="4" type="body"/>
          </p:nvPr>
        </p:nvSpPr>
        <p:spPr>
          <a:xfrm>
            <a:off x="5813111" y="3268220"/>
            <a:ext cx="1247100" cy="708900"/>
          </a:xfrm>
          <a:prstGeom prst="rect">
            <a:avLst/>
          </a:prstGeom>
          <a:noFill/>
          <a:ln>
            <a:noFill/>
          </a:ln>
        </p:spPr>
        <p:txBody>
          <a:bodyPr anchorCtr="0" anchor="t" bIns="34275" lIns="0" spcFirstLastPara="1" rIns="68575" wrap="square" tIns="34275">
            <a:normAutofit/>
          </a:bodyPr>
          <a:lstStyle>
            <a:lvl1pPr indent="-228600" lvl="0" marL="457200" marR="0" algn="l">
              <a:lnSpc>
                <a:spcPct val="90000"/>
              </a:lnSpc>
              <a:spcBef>
                <a:spcPts val="8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indent="-342900" lvl="1" marL="914400" marR="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2pPr>
            <a:lvl3pPr indent="-323850" lvl="2" marL="1371600" marR="0" algn="l">
              <a:lnSpc>
                <a:spcPct val="90000"/>
              </a:lnSpc>
              <a:spcBef>
                <a:spcPts val="400"/>
              </a:spcBef>
              <a:spcAft>
                <a:spcPts val="0"/>
              </a:spcAft>
              <a:buClr>
                <a:schemeClr val="lt1"/>
              </a:buClr>
              <a:buSzPts val="1500"/>
              <a:buFont typeface="Arial"/>
              <a:buChar char="•"/>
              <a:defRPr b="0" i="0" sz="1500" u="none" cap="none" strike="noStrike">
                <a:solidFill>
                  <a:schemeClr val="lt1"/>
                </a:solidFill>
                <a:latin typeface="Arial"/>
                <a:ea typeface="Arial"/>
                <a:cs typeface="Arial"/>
                <a:sym typeface="Arial"/>
              </a:defRPr>
            </a:lvl3pPr>
            <a:lvl4pPr indent="-317500" lvl="3" marL="18288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4pPr>
            <a:lvl5pPr indent="-317500" lvl="4" marL="22860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5pPr>
            <a:lvl6pPr indent="-317500" lvl="5" marL="27432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6pPr>
            <a:lvl7pPr indent="-317500" lvl="6" marL="32004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7pPr>
            <a:lvl8pPr indent="-317500" lvl="7" marL="36576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8pPr>
            <a:lvl9pPr indent="-317500" lvl="8" marL="41148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9pPr>
          </a:lstStyle>
          <a:p/>
        </p:txBody>
      </p:sp>
      <p:sp>
        <p:nvSpPr>
          <p:cNvPr id="746" name="Google Shape;746;p198"/>
          <p:cNvSpPr txBox="1"/>
          <p:nvPr>
            <p:ph idx="5" type="body"/>
          </p:nvPr>
        </p:nvSpPr>
        <p:spPr>
          <a:xfrm>
            <a:off x="255715" y="2907878"/>
            <a:ext cx="1251600" cy="204900"/>
          </a:xfrm>
          <a:prstGeom prst="rect">
            <a:avLst/>
          </a:prstGeom>
          <a:noFill/>
          <a:ln>
            <a:noFill/>
          </a:ln>
        </p:spPr>
        <p:txBody>
          <a:bodyPr anchorCtr="0" anchor="t" bIns="34275" lIns="0" spcFirstLastPara="1" rIns="68575" wrap="square" tIns="34275">
            <a:normAutofit/>
          </a:bodyPr>
          <a:lstStyle>
            <a:lvl1pPr indent="-228600" lvl="0" marL="457200" marR="0" algn="l">
              <a:lnSpc>
                <a:spcPct val="90000"/>
              </a:lnSpc>
              <a:spcBef>
                <a:spcPts val="800"/>
              </a:spcBef>
              <a:spcAft>
                <a:spcPts val="0"/>
              </a:spcAft>
              <a:buClr>
                <a:schemeClr val="dk1"/>
              </a:buClr>
              <a:buSzPts val="1400"/>
              <a:buFont typeface="Arial"/>
              <a:buNone/>
              <a:defRPr b="1" i="0" sz="1400" u="none" cap="none" strike="noStrike">
                <a:solidFill>
                  <a:schemeClr val="dk1"/>
                </a:solidFill>
                <a:latin typeface="Arial"/>
                <a:ea typeface="Arial"/>
                <a:cs typeface="Arial"/>
                <a:sym typeface="Arial"/>
              </a:defRPr>
            </a:lvl1pPr>
            <a:lvl2pPr indent="-342900" lvl="1" marL="914400" marR="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2pPr>
            <a:lvl3pPr indent="-323850" lvl="2" marL="1371600" marR="0" algn="l">
              <a:lnSpc>
                <a:spcPct val="90000"/>
              </a:lnSpc>
              <a:spcBef>
                <a:spcPts val="400"/>
              </a:spcBef>
              <a:spcAft>
                <a:spcPts val="0"/>
              </a:spcAft>
              <a:buClr>
                <a:schemeClr val="lt1"/>
              </a:buClr>
              <a:buSzPts val="1500"/>
              <a:buFont typeface="Arial"/>
              <a:buChar char="•"/>
              <a:defRPr b="0" i="0" sz="1500" u="none" cap="none" strike="noStrike">
                <a:solidFill>
                  <a:schemeClr val="lt1"/>
                </a:solidFill>
                <a:latin typeface="Arial"/>
                <a:ea typeface="Arial"/>
                <a:cs typeface="Arial"/>
                <a:sym typeface="Arial"/>
              </a:defRPr>
            </a:lvl3pPr>
            <a:lvl4pPr indent="-317500" lvl="3" marL="18288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4pPr>
            <a:lvl5pPr indent="-317500" lvl="4" marL="22860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5pPr>
            <a:lvl6pPr indent="-317500" lvl="5" marL="27432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6pPr>
            <a:lvl7pPr indent="-317500" lvl="6" marL="32004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7pPr>
            <a:lvl8pPr indent="-317500" lvl="7" marL="36576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8pPr>
            <a:lvl9pPr indent="-317500" lvl="8" marL="41148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9pPr>
          </a:lstStyle>
          <a:p/>
        </p:txBody>
      </p:sp>
      <p:sp>
        <p:nvSpPr>
          <p:cNvPr id="747" name="Google Shape;747;p198"/>
          <p:cNvSpPr txBox="1"/>
          <p:nvPr>
            <p:ph idx="6" type="body"/>
          </p:nvPr>
        </p:nvSpPr>
        <p:spPr>
          <a:xfrm>
            <a:off x="2030477" y="2907878"/>
            <a:ext cx="1251600" cy="204900"/>
          </a:xfrm>
          <a:prstGeom prst="rect">
            <a:avLst/>
          </a:prstGeom>
          <a:noFill/>
          <a:ln>
            <a:noFill/>
          </a:ln>
        </p:spPr>
        <p:txBody>
          <a:bodyPr anchorCtr="0" anchor="t" bIns="34275" lIns="0" spcFirstLastPara="1" rIns="68575" wrap="square" tIns="34275">
            <a:normAutofit/>
          </a:bodyPr>
          <a:lstStyle>
            <a:lvl1pPr indent="-228600" lvl="0" marL="457200" marR="0" algn="l">
              <a:lnSpc>
                <a:spcPct val="90000"/>
              </a:lnSpc>
              <a:spcBef>
                <a:spcPts val="800"/>
              </a:spcBef>
              <a:spcAft>
                <a:spcPts val="0"/>
              </a:spcAft>
              <a:buClr>
                <a:schemeClr val="dk1"/>
              </a:buClr>
              <a:buSzPts val="1400"/>
              <a:buFont typeface="Arial"/>
              <a:buNone/>
              <a:defRPr b="1" i="0" sz="1400" u="none" cap="none" strike="noStrike">
                <a:solidFill>
                  <a:schemeClr val="dk1"/>
                </a:solidFill>
                <a:latin typeface="Arial"/>
                <a:ea typeface="Arial"/>
                <a:cs typeface="Arial"/>
                <a:sym typeface="Arial"/>
              </a:defRPr>
            </a:lvl1pPr>
            <a:lvl2pPr indent="-342900" lvl="1" marL="914400" marR="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2pPr>
            <a:lvl3pPr indent="-323850" lvl="2" marL="1371600" marR="0" algn="l">
              <a:lnSpc>
                <a:spcPct val="90000"/>
              </a:lnSpc>
              <a:spcBef>
                <a:spcPts val="400"/>
              </a:spcBef>
              <a:spcAft>
                <a:spcPts val="0"/>
              </a:spcAft>
              <a:buClr>
                <a:schemeClr val="lt1"/>
              </a:buClr>
              <a:buSzPts val="1500"/>
              <a:buFont typeface="Arial"/>
              <a:buChar char="•"/>
              <a:defRPr b="0" i="0" sz="1500" u="none" cap="none" strike="noStrike">
                <a:solidFill>
                  <a:schemeClr val="lt1"/>
                </a:solidFill>
                <a:latin typeface="Arial"/>
                <a:ea typeface="Arial"/>
                <a:cs typeface="Arial"/>
                <a:sym typeface="Arial"/>
              </a:defRPr>
            </a:lvl3pPr>
            <a:lvl4pPr indent="-317500" lvl="3" marL="18288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4pPr>
            <a:lvl5pPr indent="-317500" lvl="4" marL="22860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5pPr>
            <a:lvl6pPr indent="-317500" lvl="5" marL="27432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6pPr>
            <a:lvl7pPr indent="-317500" lvl="6" marL="32004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7pPr>
            <a:lvl8pPr indent="-317500" lvl="7" marL="36576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8pPr>
            <a:lvl9pPr indent="-317500" lvl="8" marL="41148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9pPr>
          </a:lstStyle>
          <a:p/>
        </p:txBody>
      </p:sp>
      <p:sp>
        <p:nvSpPr>
          <p:cNvPr id="748" name="Google Shape;748;p198"/>
          <p:cNvSpPr txBox="1"/>
          <p:nvPr>
            <p:ph idx="7" type="body"/>
          </p:nvPr>
        </p:nvSpPr>
        <p:spPr>
          <a:xfrm>
            <a:off x="3923742" y="2907878"/>
            <a:ext cx="1251600" cy="204900"/>
          </a:xfrm>
          <a:prstGeom prst="rect">
            <a:avLst/>
          </a:prstGeom>
          <a:noFill/>
          <a:ln>
            <a:noFill/>
          </a:ln>
        </p:spPr>
        <p:txBody>
          <a:bodyPr anchorCtr="0" anchor="t" bIns="34275" lIns="0" spcFirstLastPara="1" rIns="68575" wrap="square" tIns="34275">
            <a:normAutofit/>
          </a:bodyPr>
          <a:lstStyle>
            <a:lvl1pPr indent="-228600" lvl="0" marL="457200" marR="0" algn="l">
              <a:lnSpc>
                <a:spcPct val="90000"/>
              </a:lnSpc>
              <a:spcBef>
                <a:spcPts val="800"/>
              </a:spcBef>
              <a:spcAft>
                <a:spcPts val="0"/>
              </a:spcAft>
              <a:buClr>
                <a:schemeClr val="dk1"/>
              </a:buClr>
              <a:buSzPts val="1400"/>
              <a:buFont typeface="Arial"/>
              <a:buNone/>
              <a:defRPr b="1" i="0" sz="1400" u="none" cap="none" strike="noStrike">
                <a:solidFill>
                  <a:schemeClr val="dk1"/>
                </a:solidFill>
                <a:latin typeface="Arial"/>
                <a:ea typeface="Arial"/>
                <a:cs typeface="Arial"/>
                <a:sym typeface="Arial"/>
              </a:defRPr>
            </a:lvl1pPr>
            <a:lvl2pPr indent="-342900" lvl="1" marL="914400" marR="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2pPr>
            <a:lvl3pPr indent="-323850" lvl="2" marL="1371600" marR="0" algn="l">
              <a:lnSpc>
                <a:spcPct val="90000"/>
              </a:lnSpc>
              <a:spcBef>
                <a:spcPts val="400"/>
              </a:spcBef>
              <a:spcAft>
                <a:spcPts val="0"/>
              </a:spcAft>
              <a:buClr>
                <a:schemeClr val="lt1"/>
              </a:buClr>
              <a:buSzPts val="1500"/>
              <a:buFont typeface="Arial"/>
              <a:buChar char="•"/>
              <a:defRPr b="0" i="0" sz="1500" u="none" cap="none" strike="noStrike">
                <a:solidFill>
                  <a:schemeClr val="lt1"/>
                </a:solidFill>
                <a:latin typeface="Arial"/>
                <a:ea typeface="Arial"/>
                <a:cs typeface="Arial"/>
                <a:sym typeface="Arial"/>
              </a:defRPr>
            </a:lvl3pPr>
            <a:lvl4pPr indent="-317500" lvl="3" marL="18288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4pPr>
            <a:lvl5pPr indent="-317500" lvl="4" marL="22860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5pPr>
            <a:lvl6pPr indent="-317500" lvl="5" marL="27432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6pPr>
            <a:lvl7pPr indent="-317500" lvl="6" marL="32004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7pPr>
            <a:lvl8pPr indent="-317500" lvl="7" marL="36576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8pPr>
            <a:lvl9pPr indent="-317500" lvl="8" marL="41148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9pPr>
          </a:lstStyle>
          <a:p/>
        </p:txBody>
      </p:sp>
      <p:sp>
        <p:nvSpPr>
          <p:cNvPr id="749" name="Google Shape;749;p198"/>
          <p:cNvSpPr txBox="1"/>
          <p:nvPr>
            <p:ph idx="8" type="body"/>
          </p:nvPr>
        </p:nvSpPr>
        <p:spPr>
          <a:xfrm>
            <a:off x="5810711" y="2907878"/>
            <a:ext cx="1251600" cy="204900"/>
          </a:xfrm>
          <a:prstGeom prst="rect">
            <a:avLst/>
          </a:prstGeom>
          <a:noFill/>
          <a:ln>
            <a:noFill/>
          </a:ln>
        </p:spPr>
        <p:txBody>
          <a:bodyPr anchorCtr="0" anchor="t" bIns="34275" lIns="0" spcFirstLastPara="1" rIns="68575" wrap="square" tIns="34275">
            <a:normAutofit/>
          </a:bodyPr>
          <a:lstStyle>
            <a:lvl1pPr indent="-228600" lvl="0" marL="457200" marR="0" algn="l">
              <a:lnSpc>
                <a:spcPct val="90000"/>
              </a:lnSpc>
              <a:spcBef>
                <a:spcPts val="800"/>
              </a:spcBef>
              <a:spcAft>
                <a:spcPts val="0"/>
              </a:spcAft>
              <a:buClr>
                <a:schemeClr val="dk1"/>
              </a:buClr>
              <a:buSzPts val="1400"/>
              <a:buFont typeface="Arial"/>
              <a:buNone/>
              <a:defRPr b="1" i="0" sz="1400" u="none" cap="none" strike="noStrike">
                <a:solidFill>
                  <a:schemeClr val="dk1"/>
                </a:solidFill>
                <a:latin typeface="Arial"/>
                <a:ea typeface="Arial"/>
                <a:cs typeface="Arial"/>
                <a:sym typeface="Arial"/>
              </a:defRPr>
            </a:lvl1pPr>
            <a:lvl2pPr indent="-342900" lvl="1" marL="914400" marR="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2pPr>
            <a:lvl3pPr indent="-323850" lvl="2" marL="1371600" marR="0" algn="l">
              <a:lnSpc>
                <a:spcPct val="90000"/>
              </a:lnSpc>
              <a:spcBef>
                <a:spcPts val="400"/>
              </a:spcBef>
              <a:spcAft>
                <a:spcPts val="0"/>
              </a:spcAft>
              <a:buClr>
                <a:schemeClr val="lt1"/>
              </a:buClr>
              <a:buSzPts val="1500"/>
              <a:buFont typeface="Arial"/>
              <a:buChar char="•"/>
              <a:defRPr b="0" i="0" sz="1500" u="none" cap="none" strike="noStrike">
                <a:solidFill>
                  <a:schemeClr val="lt1"/>
                </a:solidFill>
                <a:latin typeface="Arial"/>
                <a:ea typeface="Arial"/>
                <a:cs typeface="Arial"/>
                <a:sym typeface="Arial"/>
              </a:defRPr>
            </a:lvl3pPr>
            <a:lvl4pPr indent="-317500" lvl="3" marL="18288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4pPr>
            <a:lvl5pPr indent="-317500" lvl="4" marL="22860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5pPr>
            <a:lvl6pPr indent="-317500" lvl="5" marL="27432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6pPr>
            <a:lvl7pPr indent="-317500" lvl="6" marL="32004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7pPr>
            <a:lvl8pPr indent="-317500" lvl="7" marL="36576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8pPr>
            <a:lvl9pPr indent="-317500" lvl="8" marL="41148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9pPr>
          </a:lstStyle>
          <a:p/>
        </p:txBody>
      </p:sp>
      <p:cxnSp>
        <p:nvCxnSpPr>
          <p:cNvPr id="750" name="Google Shape;750;p198"/>
          <p:cNvCxnSpPr/>
          <p:nvPr/>
        </p:nvCxnSpPr>
        <p:spPr>
          <a:xfrm flipH="1">
            <a:off x="7434183" y="2167613"/>
            <a:ext cx="1200" cy="2025900"/>
          </a:xfrm>
          <a:prstGeom prst="straightConnector1">
            <a:avLst/>
          </a:prstGeom>
          <a:noFill/>
          <a:ln cap="flat" cmpd="sng" w="9525">
            <a:solidFill>
              <a:schemeClr val="dk1"/>
            </a:solidFill>
            <a:prstDash val="solid"/>
            <a:miter lim="800000"/>
            <a:headEnd len="sm" w="sm" type="none"/>
            <a:tailEnd len="sm" w="sm" type="none"/>
          </a:ln>
        </p:spPr>
      </p:cxnSp>
      <p:sp>
        <p:nvSpPr>
          <p:cNvPr id="751" name="Google Shape;751;p198"/>
          <p:cNvSpPr txBox="1"/>
          <p:nvPr/>
        </p:nvSpPr>
        <p:spPr>
          <a:xfrm>
            <a:off x="7704413" y="2085696"/>
            <a:ext cx="1248000" cy="6927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4500"/>
              <a:buFont typeface="Arial"/>
              <a:buNone/>
            </a:pPr>
            <a:r>
              <a:rPr b="0" i="0" lang="en" sz="4500" u="none" cap="none" strike="noStrike">
                <a:solidFill>
                  <a:srgbClr val="207E16"/>
                </a:solidFill>
                <a:latin typeface="Times"/>
                <a:ea typeface="Times"/>
                <a:cs typeface="Times"/>
                <a:sym typeface="Times"/>
              </a:rPr>
              <a:t>5</a:t>
            </a:r>
            <a:endParaRPr b="0" i="0" sz="1100" u="none" cap="none" strike="noStrike">
              <a:solidFill>
                <a:srgbClr val="000000"/>
              </a:solidFill>
              <a:latin typeface="Arial"/>
              <a:ea typeface="Arial"/>
              <a:cs typeface="Arial"/>
              <a:sym typeface="Arial"/>
            </a:endParaRPr>
          </a:p>
        </p:txBody>
      </p:sp>
      <p:sp>
        <p:nvSpPr>
          <p:cNvPr id="752" name="Google Shape;752;p198"/>
          <p:cNvSpPr txBox="1"/>
          <p:nvPr>
            <p:ph idx="9" type="body"/>
          </p:nvPr>
        </p:nvSpPr>
        <p:spPr>
          <a:xfrm>
            <a:off x="7704413" y="3268220"/>
            <a:ext cx="1247100" cy="708900"/>
          </a:xfrm>
          <a:prstGeom prst="rect">
            <a:avLst/>
          </a:prstGeom>
          <a:noFill/>
          <a:ln>
            <a:noFill/>
          </a:ln>
        </p:spPr>
        <p:txBody>
          <a:bodyPr anchorCtr="0" anchor="t" bIns="34275" lIns="0" spcFirstLastPara="1" rIns="68575" wrap="square" tIns="34275">
            <a:normAutofit/>
          </a:bodyPr>
          <a:lstStyle>
            <a:lvl1pPr indent="-228600" lvl="0" marL="457200" marR="0" algn="l">
              <a:lnSpc>
                <a:spcPct val="90000"/>
              </a:lnSpc>
              <a:spcBef>
                <a:spcPts val="800"/>
              </a:spcBef>
              <a:spcAft>
                <a:spcPts val="0"/>
              </a:spcAft>
              <a:buClr>
                <a:schemeClr val="dk1"/>
              </a:buClr>
              <a:buSzPts val="1100"/>
              <a:buFont typeface="Arial"/>
              <a:buNone/>
              <a:defRPr b="0" i="0" sz="1100" u="none" cap="none" strike="noStrike">
                <a:solidFill>
                  <a:schemeClr val="dk1"/>
                </a:solidFill>
                <a:latin typeface="Arial"/>
                <a:ea typeface="Arial"/>
                <a:cs typeface="Arial"/>
                <a:sym typeface="Arial"/>
              </a:defRPr>
            </a:lvl1pPr>
            <a:lvl2pPr indent="-342900" lvl="1" marL="914400" marR="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2pPr>
            <a:lvl3pPr indent="-323850" lvl="2" marL="1371600" marR="0" algn="l">
              <a:lnSpc>
                <a:spcPct val="90000"/>
              </a:lnSpc>
              <a:spcBef>
                <a:spcPts val="400"/>
              </a:spcBef>
              <a:spcAft>
                <a:spcPts val="0"/>
              </a:spcAft>
              <a:buClr>
                <a:schemeClr val="lt1"/>
              </a:buClr>
              <a:buSzPts val="1500"/>
              <a:buFont typeface="Arial"/>
              <a:buChar char="•"/>
              <a:defRPr b="0" i="0" sz="1500" u="none" cap="none" strike="noStrike">
                <a:solidFill>
                  <a:schemeClr val="lt1"/>
                </a:solidFill>
                <a:latin typeface="Arial"/>
                <a:ea typeface="Arial"/>
                <a:cs typeface="Arial"/>
                <a:sym typeface="Arial"/>
              </a:defRPr>
            </a:lvl3pPr>
            <a:lvl4pPr indent="-317500" lvl="3" marL="18288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4pPr>
            <a:lvl5pPr indent="-317500" lvl="4" marL="22860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5pPr>
            <a:lvl6pPr indent="-317500" lvl="5" marL="27432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6pPr>
            <a:lvl7pPr indent="-317500" lvl="6" marL="32004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7pPr>
            <a:lvl8pPr indent="-317500" lvl="7" marL="36576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8pPr>
            <a:lvl9pPr indent="-317500" lvl="8" marL="41148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9pPr>
          </a:lstStyle>
          <a:p/>
        </p:txBody>
      </p:sp>
      <p:sp>
        <p:nvSpPr>
          <p:cNvPr id="753" name="Google Shape;753;p198"/>
          <p:cNvSpPr txBox="1"/>
          <p:nvPr>
            <p:ph idx="13" type="body"/>
          </p:nvPr>
        </p:nvSpPr>
        <p:spPr>
          <a:xfrm>
            <a:off x="7703262" y="2907878"/>
            <a:ext cx="1251600" cy="204900"/>
          </a:xfrm>
          <a:prstGeom prst="rect">
            <a:avLst/>
          </a:prstGeom>
          <a:noFill/>
          <a:ln>
            <a:noFill/>
          </a:ln>
        </p:spPr>
        <p:txBody>
          <a:bodyPr anchorCtr="0" anchor="t" bIns="34275" lIns="0" spcFirstLastPara="1" rIns="68575" wrap="square" tIns="34275">
            <a:normAutofit/>
          </a:bodyPr>
          <a:lstStyle>
            <a:lvl1pPr indent="-228600" lvl="0" marL="457200" marR="0" algn="l">
              <a:lnSpc>
                <a:spcPct val="90000"/>
              </a:lnSpc>
              <a:spcBef>
                <a:spcPts val="800"/>
              </a:spcBef>
              <a:spcAft>
                <a:spcPts val="0"/>
              </a:spcAft>
              <a:buClr>
                <a:schemeClr val="dk1"/>
              </a:buClr>
              <a:buSzPts val="1400"/>
              <a:buFont typeface="Arial"/>
              <a:buNone/>
              <a:defRPr b="1" i="0" sz="1400" u="none" cap="none" strike="noStrike">
                <a:solidFill>
                  <a:schemeClr val="dk1"/>
                </a:solidFill>
                <a:latin typeface="Arial"/>
                <a:ea typeface="Arial"/>
                <a:cs typeface="Arial"/>
                <a:sym typeface="Arial"/>
              </a:defRPr>
            </a:lvl1pPr>
            <a:lvl2pPr indent="-342900" lvl="1" marL="914400" marR="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2pPr>
            <a:lvl3pPr indent="-323850" lvl="2" marL="1371600" marR="0" algn="l">
              <a:lnSpc>
                <a:spcPct val="90000"/>
              </a:lnSpc>
              <a:spcBef>
                <a:spcPts val="400"/>
              </a:spcBef>
              <a:spcAft>
                <a:spcPts val="0"/>
              </a:spcAft>
              <a:buClr>
                <a:schemeClr val="lt1"/>
              </a:buClr>
              <a:buSzPts val="1500"/>
              <a:buFont typeface="Arial"/>
              <a:buChar char="•"/>
              <a:defRPr b="0" i="0" sz="1500" u="none" cap="none" strike="noStrike">
                <a:solidFill>
                  <a:schemeClr val="lt1"/>
                </a:solidFill>
                <a:latin typeface="Arial"/>
                <a:ea typeface="Arial"/>
                <a:cs typeface="Arial"/>
                <a:sym typeface="Arial"/>
              </a:defRPr>
            </a:lvl3pPr>
            <a:lvl4pPr indent="-317500" lvl="3" marL="18288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4pPr>
            <a:lvl5pPr indent="-317500" lvl="4" marL="22860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5pPr>
            <a:lvl6pPr indent="-317500" lvl="5" marL="27432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6pPr>
            <a:lvl7pPr indent="-317500" lvl="6" marL="32004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7pPr>
            <a:lvl8pPr indent="-317500" lvl="7" marL="36576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8pPr>
            <a:lvl9pPr indent="-317500" lvl="8" marL="41148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9pPr>
          </a:lstStyle>
          <a:p/>
        </p:txBody>
      </p:sp>
      <p:sp>
        <p:nvSpPr>
          <p:cNvPr id="754" name="Google Shape;754;p198"/>
          <p:cNvSpPr txBox="1"/>
          <p:nvPr>
            <p:ph idx="14" type="body"/>
          </p:nvPr>
        </p:nvSpPr>
        <p:spPr>
          <a:xfrm>
            <a:off x="254546" y="767283"/>
            <a:ext cx="4586400" cy="864600"/>
          </a:xfrm>
          <a:prstGeom prst="rect">
            <a:avLst/>
          </a:prstGeom>
          <a:noFill/>
          <a:ln>
            <a:noFill/>
          </a:ln>
        </p:spPr>
        <p:txBody>
          <a:bodyPr anchorCtr="0" anchor="t" bIns="34275" lIns="68575" spcFirstLastPara="1" rIns="68575" wrap="square" tIns="34275">
            <a:noAutofit/>
          </a:bodyPr>
          <a:lstStyle>
            <a:lvl1pPr indent="-228600" lvl="0" marL="457200" marR="0" algn="l">
              <a:lnSpc>
                <a:spcPct val="90000"/>
              </a:lnSpc>
              <a:spcBef>
                <a:spcPts val="800"/>
              </a:spcBef>
              <a:spcAft>
                <a:spcPts val="0"/>
              </a:spcAft>
              <a:buClr>
                <a:schemeClr val="dk1"/>
              </a:buClr>
              <a:buSzPts val="3600"/>
              <a:buFont typeface="Arial"/>
              <a:buNone/>
              <a:defRPr b="1" i="0" sz="3600" u="none" cap="none" strike="noStrike">
                <a:solidFill>
                  <a:schemeClr val="dk1"/>
                </a:solidFill>
                <a:latin typeface="Times New Roman"/>
                <a:ea typeface="Times New Roman"/>
                <a:cs typeface="Times New Roman"/>
                <a:sym typeface="Times New Roman"/>
              </a:defRPr>
            </a:lvl1pPr>
            <a:lvl2pPr indent="-342900" lvl="1" marL="914400" marR="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Times New Roman"/>
                <a:ea typeface="Times New Roman"/>
                <a:cs typeface="Times New Roman"/>
                <a:sym typeface="Times New Roman"/>
              </a:defRPr>
            </a:lvl2pPr>
            <a:lvl3pPr indent="-323850" lvl="2" marL="1371600" marR="0" algn="l">
              <a:lnSpc>
                <a:spcPct val="90000"/>
              </a:lnSpc>
              <a:spcBef>
                <a:spcPts val="400"/>
              </a:spcBef>
              <a:spcAft>
                <a:spcPts val="0"/>
              </a:spcAft>
              <a:buClr>
                <a:schemeClr val="lt1"/>
              </a:buClr>
              <a:buSzPts val="1500"/>
              <a:buFont typeface="Arial"/>
              <a:buChar char="•"/>
              <a:defRPr b="0" i="0" sz="1500" u="none" cap="none" strike="noStrike">
                <a:solidFill>
                  <a:schemeClr val="lt1"/>
                </a:solidFill>
                <a:latin typeface="Arial"/>
                <a:ea typeface="Arial"/>
                <a:cs typeface="Arial"/>
                <a:sym typeface="Arial"/>
              </a:defRPr>
            </a:lvl3pPr>
            <a:lvl4pPr indent="-317500" lvl="3" marL="18288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4pPr>
            <a:lvl5pPr indent="-317500" lvl="4" marL="22860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5pPr>
            <a:lvl6pPr indent="-317500" lvl="5" marL="27432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6pPr>
            <a:lvl7pPr indent="-317500" lvl="6" marL="32004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7pPr>
            <a:lvl8pPr indent="-317500" lvl="7" marL="36576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8pPr>
            <a:lvl9pPr indent="-317500" lvl="8" marL="41148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9pPr>
          </a:lstStyle>
          <a:p/>
        </p:txBody>
      </p:sp>
    </p:spTree>
  </p:cSld>
  <p:clrMapOvr>
    <a:masterClrMapping/>
  </p:clrMapOvr>
</p:sldLayout>
</file>

<file path=ppt/slideLayouts/slideLayout1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 white">
  <p:cSld name="Two Content - white">
    <p:bg>
      <p:bgPr>
        <a:solidFill>
          <a:schemeClr val="lt1"/>
        </a:solidFill>
      </p:bgPr>
    </p:bg>
    <p:spTree>
      <p:nvGrpSpPr>
        <p:cNvPr id="755" name="Shape 755"/>
        <p:cNvGrpSpPr/>
        <p:nvPr/>
      </p:nvGrpSpPr>
      <p:grpSpPr>
        <a:xfrm>
          <a:off x="0" y="0"/>
          <a:ext cx="0" cy="0"/>
          <a:chOff x="0" y="0"/>
          <a:chExt cx="0" cy="0"/>
        </a:xfrm>
      </p:grpSpPr>
      <p:pic>
        <p:nvPicPr>
          <p:cNvPr id="756" name="Google Shape;756;p199"/>
          <p:cNvPicPr preferRelativeResize="0"/>
          <p:nvPr/>
        </p:nvPicPr>
        <p:blipFill rotWithShape="1">
          <a:blip r:embed="rId2">
            <a:alphaModFix/>
          </a:blip>
          <a:srcRect b="0" l="0" r="0" t="0"/>
          <a:stretch/>
        </p:blipFill>
        <p:spPr>
          <a:xfrm>
            <a:off x="1850" y="0"/>
            <a:ext cx="9140300" cy="5143501"/>
          </a:xfrm>
          <a:prstGeom prst="rect">
            <a:avLst/>
          </a:prstGeom>
          <a:noFill/>
          <a:ln>
            <a:noFill/>
          </a:ln>
        </p:spPr>
      </p:pic>
      <p:sp>
        <p:nvSpPr>
          <p:cNvPr id="757" name="Google Shape;757;p199"/>
          <p:cNvSpPr txBox="1"/>
          <p:nvPr>
            <p:ph type="title"/>
          </p:nvPr>
        </p:nvSpPr>
        <p:spPr>
          <a:xfrm>
            <a:off x="359532" y="258938"/>
            <a:ext cx="8141100" cy="435000"/>
          </a:xfrm>
          <a:prstGeom prst="rect">
            <a:avLst/>
          </a:prstGeom>
          <a:noFill/>
          <a:ln>
            <a:noFill/>
          </a:ln>
        </p:spPr>
        <p:txBody>
          <a:bodyPr anchorCtr="0" anchor="t" bIns="0" lIns="0" spcFirstLastPara="1" rIns="68575" wrap="square" tIns="34275">
            <a:noAutofit/>
          </a:bodyPr>
          <a:lstStyle>
            <a:lvl1pPr lvl="0" marR="0" algn="l">
              <a:lnSpc>
                <a:spcPct val="90000"/>
              </a:lnSpc>
              <a:spcBef>
                <a:spcPts val="0"/>
              </a:spcBef>
              <a:spcAft>
                <a:spcPts val="0"/>
              </a:spcAft>
              <a:buClr>
                <a:schemeClr val="dk1"/>
              </a:buClr>
              <a:buSzPts val="3300"/>
              <a:buFont typeface="Times"/>
              <a:buNone/>
              <a:defRPr b="0" i="0" sz="3300" u="none" cap="none" strike="noStrike">
                <a:solidFill>
                  <a:schemeClr val="dk1"/>
                </a:solidFill>
                <a:latin typeface="Times"/>
                <a:ea typeface="Times"/>
                <a:cs typeface="Times"/>
                <a:sym typeface="Times"/>
              </a:defRPr>
            </a:lvl1pPr>
            <a:lvl2pPr lvl="1" marR="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758" name="Google Shape;758;p199"/>
          <p:cNvSpPr txBox="1"/>
          <p:nvPr>
            <p:ph idx="1" type="body"/>
          </p:nvPr>
        </p:nvSpPr>
        <p:spPr>
          <a:xfrm>
            <a:off x="359532" y="1122504"/>
            <a:ext cx="3953100" cy="3393300"/>
          </a:xfrm>
          <a:prstGeom prst="rect">
            <a:avLst/>
          </a:prstGeom>
          <a:noFill/>
          <a:ln>
            <a:noFill/>
          </a:ln>
        </p:spPr>
        <p:txBody>
          <a:bodyPr anchorCtr="0" anchor="t" bIns="34275" lIns="68575" spcFirstLastPara="1" rIns="68575" wrap="square" tIns="34275">
            <a:noAutofit/>
          </a:bodyPr>
          <a:lstStyle>
            <a:lvl1pPr indent="-361950" lvl="0" marL="457200" marR="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1pPr>
            <a:lvl2pPr indent="-342900" lvl="1" marL="914400" marR="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23850" lvl="2" marL="1371600"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indent="-317500" lvl="3" marL="1828800"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4pPr>
            <a:lvl5pPr indent="-317500" lvl="4" marL="2286000"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5pPr>
            <a:lvl6pPr indent="-317500" lvl="5" marL="27432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6pPr>
            <a:lvl7pPr indent="-317500" lvl="6" marL="32004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7pPr>
            <a:lvl8pPr indent="-317500" lvl="7" marL="36576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8pPr>
            <a:lvl9pPr indent="-317500" lvl="8" marL="41148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9pPr>
          </a:lstStyle>
          <a:p/>
        </p:txBody>
      </p:sp>
      <p:sp>
        <p:nvSpPr>
          <p:cNvPr id="759" name="Google Shape;759;p199"/>
          <p:cNvSpPr txBox="1"/>
          <p:nvPr>
            <p:ph idx="2" type="body"/>
          </p:nvPr>
        </p:nvSpPr>
        <p:spPr>
          <a:xfrm>
            <a:off x="4788023" y="1122504"/>
            <a:ext cx="3942600" cy="3393300"/>
          </a:xfrm>
          <a:prstGeom prst="rect">
            <a:avLst/>
          </a:prstGeom>
          <a:noFill/>
          <a:ln>
            <a:noFill/>
          </a:ln>
        </p:spPr>
        <p:txBody>
          <a:bodyPr anchorCtr="0" anchor="t" bIns="34275" lIns="68575" spcFirstLastPara="1" rIns="68575" wrap="square" tIns="34275">
            <a:noAutofit/>
          </a:bodyPr>
          <a:lstStyle>
            <a:lvl1pPr indent="-361950" lvl="0" marL="457200" marR="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1pPr>
            <a:lvl2pPr indent="-342900" lvl="1" marL="914400" marR="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23850" lvl="2" marL="1371600"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indent="-317500" lvl="3" marL="1828800"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4pPr>
            <a:lvl5pPr indent="-317500" lvl="4" marL="2286000"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5pPr>
            <a:lvl6pPr indent="-317500" lvl="5" marL="27432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6pPr>
            <a:lvl7pPr indent="-317500" lvl="6" marL="32004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7pPr>
            <a:lvl8pPr indent="-317500" lvl="7" marL="36576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8pPr>
            <a:lvl9pPr indent="-317500" lvl="8" marL="4114800" marR="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9pPr>
          </a:lstStyle>
          <a:p/>
        </p:txBody>
      </p:sp>
      <p:cxnSp>
        <p:nvCxnSpPr>
          <p:cNvPr id="760" name="Google Shape;760;p199"/>
          <p:cNvCxnSpPr/>
          <p:nvPr/>
        </p:nvCxnSpPr>
        <p:spPr>
          <a:xfrm>
            <a:off x="359532" y="897564"/>
            <a:ext cx="1715100" cy="0"/>
          </a:xfrm>
          <a:prstGeom prst="straightConnector1">
            <a:avLst/>
          </a:prstGeom>
          <a:noFill/>
          <a:ln cap="flat" cmpd="sng" w="57150">
            <a:solidFill>
              <a:srgbClr val="34E82A"/>
            </a:solidFill>
            <a:prstDash val="solid"/>
            <a:miter lim="800000"/>
            <a:headEnd len="sm" w="sm" type="none"/>
            <a:tailEnd len="sm" w="sm" type="none"/>
          </a:ln>
        </p:spPr>
      </p:cxn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19.xml"/><Relationship Id="rId22" Type="http://schemas.openxmlformats.org/officeDocument/2006/relationships/slideLayout" Target="../slideLayouts/slideLayout21.xml"/><Relationship Id="rId21" Type="http://schemas.openxmlformats.org/officeDocument/2006/relationships/slideLayout" Target="../slideLayouts/slideLayout20.xml"/><Relationship Id="rId24" Type="http://schemas.openxmlformats.org/officeDocument/2006/relationships/slideLayout" Target="../slideLayouts/slideLayout23.xml"/><Relationship Id="rId23" Type="http://schemas.openxmlformats.org/officeDocument/2006/relationships/slideLayout" Target="../slideLayouts/slideLayout22.xml"/><Relationship Id="rId1" Type="http://schemas.openxmlformats.org/officeDocument/2006/relationships/image" Target="../media/image20.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26" Type="http://schemas.openxmlformats.org/officeDocument/2006/relationships/slideLayout" Target="../slideLayouts/slideLayout25.xml"/><Relationship Id="rId25" Type="http://schemas.openxmlformats.org/officeDocument/2006/relationships/slideLayout" Target="../slideLayouts/slideLayout24.xml"/><Relationship Id="rId28" Type="http://schemas.openxmlformats.org/officeDocument/2006/relationships/slideLayout" Target="../slideLayouts/slideLayout27.xml"/><Relationship Id="rId27" Type="http://schemas.openxmlformats.org/officeDocument/2006/relationships/slideLayout" Target="../slideLayouts/slideLayout26.xml"/><Relationship Id="rId5" Type="http://schemas.openxmlformats.org/officeDocument/2006/relationships/slideLayout" Target="../slideLayouts/slideLayout4.xml"/><Relationship Id="rId6" Type="http://schemas.openxmlformats.org/officeDocument/2006/relationships/slideLayout" Target="../slideLayouts/slideLayout5.xml"/><Relationship Id="rId29" Type="http://schemas.openxmlformats.org/officeDocument/2006/relationships/slideLayout" Target="../slideLayouts/slideLayout28.xml"/><Relationship Id="rId7" Type="http://schemas.openxmlformats.org/officeDocument/2006/relationships/slideLayout" Target="../slideLayouts/slideLayout6.xml"/><Relationship Id="rId8" Type="http://schemas.openxmlformats.org/officeDocument/2006/relationships/slideLayout" Target="../slideLayouts/slideLayout7.xml"/><Relationship Id="rId31" Type="http://schemas.openxmlformats.org/officeDocument/2006/relationships/slideLayout" Target="../slideLayouts/slideLayout30.xml"/><Relationship Id="rId30" Type="http://schemas.openxmlformats.org/officeDocument/2006/relationships/slideLayout" Target="../slideLayouts/slideLayout29.xml"/><Relationship Id="rId11" Type="http://schemas.openxmlformats.org/officeDocument/2006/relationships/slideLayout" Target="../slideLayouts/slideLayout10.xml"/><Relationship Id="rId33" Type="http://schemas.openxmlformats.org/officeDocument/2006/relationships/slideLayout" Target="../slideLayouts/slideLayout32.xml"/><Relationship Id="rId10" Type="http://schemas.openxmlformats.org/officeDocument/2006/relationships/slideLayout" Target="../slideLayouts/slideLayout9.xml"/><Relationship Id="rId32" Type="http://schemas.openxmlformats.org/officeDocument/2006/relationships/slideLayout" Target="../slideLayouts/slideLayout31.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34" Type="http://schemas.openxmlformats.org/officeDocument/2006/relationships/theme" Target="../theme/theme1.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19" Type="http://schemas.openxmlformats.org/officeDocument/2006/relationships/slideLayout" Target="../slideLayouts/slideLayout18.xml"/><Relationship Id="rId18" Type="http://schemas.openxmlformats.org/officeDocument/2006/relationships/slideLayout" Target="../slideLayouts/slideLayout17.xml"/></Relationships>
</file>

<file path=ppt/slideMasters/_rels/slideMaster2.xml.rels><?xml version="1.0" encoding="UTF-8" standalone="yes"?><Relationships xmlns="http://schemas.openxmlformats.org/package/2006/relationships"><Relationship Id="rId40" Type="http://schemas.openxmlformats.org/officeDocument/2006/relationships/theme" Target="../theme/theme4.xml"/><Relationship Id="rId20" Type="http://schemas.openxmlformats.org/officeDocument/2006/relationships/slideLayout" Target="../slideLayouts/slideLayout52.xml"/><Relationship Id="rId22" Type="http://schemas.openxmlformats.org/officeDocument/2006/relationships/slideLayout" Target="../slideLayouts/slideLayout54.xml"/><Relationship Id="rId21" Type="http://schemas.openxmlformats.org/officeDocument/2006/relationships/slideLayout" Target="../slideLayouts/slideLayout53.xml"/><Relationship Id="rId24" Type="http://schemas.openxmlformats.org/officeDocument/2006/relationships/slideLayout" Target="../slideLayouts/slideLayout56.xml"/><Relationship Id="rId23" Type="http://schemas.openxmlformats.org/officeDocument/2006/relationships/slideLayout" Target="../slideLayouts/slideLayout55.xml"/><Relationship Id="rId1" Type="http://schemas.openxmlformats.org/officeDocument/2006/relationships/slideLayout" Target="../slideLayouts/slideLayout33.xml"/><Relationship Id="rId2" Type="http://schemas.openxmlformats.org/officeDocument/2006/relationships/slideLayout" Target="../slideLayouts/slideLayout34.xml"/><Relationship Id="rId3" Type="http://schemas.openxmlformats.org/officeDocument/2006/relationships/slideLayout" Target="../slideLayouts/slideLayout35.xml"/><Relationship Id="rId4" Type="http://schemas.openxmlformats.org/officeDocument/2006/relationships/slideLayout" Target="../slideLayouts/slideLayout36.xml"/><Relationship Id="rId9" Type="http://schemas.openxmlformats.org/officeDocument/2006/relationships/slideLayout" Target="../slideLayouts/slideLayout41.xml"/><Relationship Id="rId26" Type="http://schemas.openxmlformats.org/officeDocument/2006/relationships/slideLayout" Target="../slideLayouts/slideLayout58.xml"/><Relationship Id="rId25" Type="http://schemas.openxmlformats.org/officeDocument/2006/relationships/slideLayout" Target="../slideLayouts/slideLayout57.xml"/><Relationship Id="rId28" Type="http://schemas.openxmlformats.org/officeDocument/2006/relationships/slideLayout" Target="../slideLayouts/slideLayout60.xml"/><Relationship Id="rId27" Type="http://schemas.openxmlformats.org/officeDocument/2006/relationships/slideLayout" Target="../slideLayouts/slideLayout59.xml"/><Relationship Id="rId5" Type="http://schemas.openxmlformats.org/officeDocument/2006/relationships/slideLayout" Target="../slideLayouts/slideLayout37.xml"/><Relationship Id="rId6" Type="http://schemas.openxmlformats.org/officeDocument/2006/relationships/slideLayout" Target="../slideLayouts/slideLayout38.xml"/><Relationship Id="rId29" Type="http://schemas.openxmlformats.org/officeDocument/2006/relationships/slideLayout" Target="../slideLayouts/slideLayout61.xml"/><Relationship Id="rId7" Type="http://schemas.openxmlformats.org/officeDocument/2006/relationships/slideLayout" Target="../slideLayouts/slideLayout39.xml"/><Relationship Id="rId8" Type="http://schemas.openxmlformats.org/officeDocument/2006/relationships/slideLayout" Target="../slideLayouts/slideLayout40.xml"/><Relationship Id="rId31" Type="http://schemas.openxmlformats.org/officeDocument/2006/relationships/slideLayout" Target="../slideLayouts/slideLayout63.xml"/><Relationship Id="rId30" Type="http://schemas.openxmlformats.org/officeDocument/2006/relationships/slideLayout" Target="../slideLayouts/slideLayout62.xml"/><Relationship Id="rId11" Type="http://schemas.openxmlformats.org/officeDocument/2006/relationships/slideLayout" Target="../slideLayouts/slideLayout43.xml"/><Relationship Id="rId33" Type="http://schemas.openxmlformats.org/officeDocument/2006/relationships/slideLayout" Target="../slideLayouts/slideLayout65.xml"/><Relationship Id="rId10" Type="http://schemas.openxmlformats.org/officeDocument/2006/relationships/slideLayout" Target="../slideLayouts/slideLayout42.xml"/><Relationship Id="rId32" Type="http://schemas.openxmlformats.org/officeDocument/2006/relationships/slideLayout" Target="../slideLayouts/slideLayout64.xml"/><Relationship Id="rId13" Type="http://schemas.openxmlformats.org/officeDocument/2006/relationships/slideLayout" Target="../slideLayouts/slideLayout45.xml"/><Relationship Id="rId35" Type="http://schemas.openxmlformats.org/officeDocument/2006/relationships/slideLayout" Target="../slideLayouts/slideLayout67.xml"/><Relationship Id="rId12" Type="http://schemas.openxmlformats.org/officeDocument/2006/relationships/slideLayout" Target="../slideLayouts/slideLayout44.xml"/><Relationship Id="rId34" Type="http://schemas.openxmlformats.org/officeDocument/2006/relationships/slideLayout" Target="../slideLayouts/slideLayout66.xml"/><Relationship Id="rId15" Type="http://schemas.openxmlformats.org/officeDocument/2006/relationships/slideLayout" Target="../slideLayouts/slideLayout47.xml"/><Relationship Id="rId37" Type="http://schemas.openxmlformats.org/officeDocument/2006/relationships/slideLayout" Target="../slideLayouts/slideLayout69.xml"/><Relationship Id="rId14" Type="http://schemas.openxmlformats.org/officeDocument/2006/relationships/slideLayout" Target="../slideLayouts/slideLayout46.xml"/><Relationship Id="rId36" Type="http://schemas.openxmlformats.org/officeDocument/2006/relationships/slideLayout" Target="../slideLayouts/slideLayout68.xml"/><Relationship Id="rId17" Type="http://schemas.openxmlformats.org/officeDocument/2006/relationships/slideLayout" Target="../slideLayouts/slideLayout49.xml"/><Relationship Id="rId39" Type="http://schemas.openxmlformats.org/officeDocument/2006/relationships/slideLayout" Target="../slideLayouts/slideLayout71.xml"/><Relationship Id="rId16" Type="http://schemas.openxmlformats.org/officeDocument/2006/relationships/slideLayout" Target="../slideLayouts/slideLayout48.xml"/><Relationship Id="rId38" Type="http://schemas.openxmlformats.org/officeDocument/2006/relationships/slideLayout" Target="../slideLayouts/slideLayout70.xml"/><Relationship Id="rId19" Type="http://schemas.openxmlformats.org/officeDocument/2006/relationships/slideLayout" Target="../slideLayouts/slideLayout51.xml"/><Relationship Id="rId18" Type="http://schemas.openxmlformats.org/officeDocument/2006/relationships/slideLayout" Target="../slideLayouts/slideLayout50.xml"/></Relationships>
</file>

<file path=ppt/slideMasters/_rels/slideMaster3.xml.rels><?xml version="1.0" encoding="UTF-8" standalone="yes"?><Relationships xmlns="http://schemas.openxmlformats.org/package/2006/relationships"><Relationship Id="rId20" Type="http://schemas.openxmlformats.org/officeDocument/2006/relationships/slideLayout" Target="../slideLayouts/slideLayout91.xml"/><Relationship Id="rId22" Type="http://schemas.openxmlformats.org/officeDocument/2006/relationships/slideLayout" Target="../slideLayouts/slideLayout93.xml"/><Relationship Id="rId21" Type="http://schemas.openxmlformats.org/officeDocument/2006/relationships/slideLayout" Target="../slideLayouts/slideLayout92.xml"/><Relationship Id="rId24" Type="http://schemas.openxmlformats.org/officeDocument/2006/relationships/slideLayout" Target="../slideLayouts/slideLayout95.xml"/><Relationship Id="rId23" Type="http://schemas.openxmlformats.org/officeDocument/2006/relationships/slideLayout" Target="../slideLayouts/slideLayout94.xml"/><Relationship Id="rId1" Type="http://schemas.openxmlformats.org/officeDocument/2006/relationships/slideLayout" Target="../slideLayouts/slideLayout72.xml"/><Relationship Id="rId2" Type="http://schemas.openxmlformats.org/officeDocument/2006/relationships/slideLayout" Target="../slideLayouts/slideLayout73.xml"/><Relationship Id="rId3" Type="http://schemas.openxmlformats.org/officeDocument/2006/relationships/slideLayout" Target="../slideLayouts/slideLayout74.xml"/><Relationship Id="rId4" Type="http://schemas.openxmlformats.org/officeDocument/2006/relationships/slideLayout" Target="../slideLayouts/slideLayout75.xml"/><Relationship Id="rId9" Type="http://schemas.openxmlformats.org/officeDocument/2006/relationships/slideLayout" Target="../slideLayouts/slideLayout80.xml"/><Relationship Id="rId26" Type="http://schemas.openxmlformats.org/officeDocument/2006/relationships/slideLayout" Target="../slideLayouts/slideLayout97.xml"/><Relationship Id="rId25" Type="http://schemas.openxmlformats.org/officeDocument/2006/relationships/slideLayout" Target="../slideLayouts/slideLayout96.xml"/><Relationship Id="rId28" Type="http://schemas.openxmlformats.org/officeDocument/2006/relationships/slideLayout" Target="../slideLayouts/slideLayout99.xml"/><Relationship Id="rId27" Type="http://schemas.openxmlformats.org/officeDocument/2006/relationships/slideLayout" Target="../slideLayouts/slideLayout98.xml"/><Relationship Id="rId5" Type="http://schemas.openxmlformats.org/officeDocument/2006/relationships/slideLayout" Target="../slideLayouts/slideLayout76.xml"/><Relationship Id="rId6" Type="http://schemas.openxmlformats.org/officeDocument/2006/relationships/slideLayout" Target="../slideLayouts/slideLayout77.xml"/><Relationship Id="rId29" Type="http://schemas.openxmlformats.org/officeDocument/2006/relationships/slideLayout" Target="../slideLayouts/slideLayout100.xml"/><Relationship Id="rId7" Type="http://schemas.openxmlformats.org/officeDocument/2006/relationships/slideLayout" Target="../slideLayouts/slideLayout78.xml"/><Relationship Id="rId8" Type="http://schemas.openxmlformats.org/officeDocument/2006/relationships/slideLayout" Target="../slideLayouts/slideLayout79.xml"/><Relationship Id="rId31" Type="http://schemas.openxmlformats.org/officeDocument/2006/relationships/slideLayout" Target="../slideLayouts/slideLayout102.xml"/><Relationship Id="rId30" Type="http://schemas.openxmlformats.org/officeDocument/2006/relationships/slideLayout" Target="../slideLayouts/slideLayout101.xml"/><Relationship Id="rId11" Type="http://schemas.openxmlformats.org/officeDocument/2006/relationships/slideLayout" Target="../slideLayouts/slideLayout82.xml"/><Relationship Id="rId33" Type="http://schemas.openxmlformats.org/officeDocument/2006/relationships/slideLayout" Target="../slideLayouts/slideLayout104.xml"/><Relationship Id="rId10" Type="http://schemas.openxmlformats.org/officeDocument/2006/relationships/slideLayout" Target="../slideLayouts/slideLayout81.xml"/><Relationship Id="rId32" Type="http://schemas.openxmlformats.org/officeDocument/2006/relationships/slideLayout" Target="../slideLayouts/slideLayout103.xml"/><Relationship Id="rId13" Type="http://schemas.openxmlformats.org/officeDocument/2006/relationships/slideLayout" Target="../slideLayouts/slideLayout84.xml"/><Relationship Id="rId35" Type="http://schemas.openxmlformats.org/officeDocument/2006/relationships/slideLayout" Target="../slideLayouts/slideLayout106.xml"/><Relationship Id="rId12" Type="http://schemas.openxmlformats.org/officeDocument/2006/relationships/slideLayout" Target="../slideLayouts/slideLayout83.xml"/><Relationship Id="rId34" Type="http://schemas.openxmlformats.org/officeDocument/2006/relationships/slideLayout" Target="../slideLayouts/slideLayout105.xml"/><Relationship Id="rId15" Type="http://schemas.openxmlformats.org/officeDocument/2006/relationships/slideLayout" Target="../slideLayouts/slideLayout86.xml"/><Relationship Id="rId14" Type="http://schemas.openxmlformats.org/officeDocument/2006/relationships/slideLayout" Target="../slideLayouts/slideLayout85.xml"/><Relationship Id="rId36" Type="http://schemas.openxmlformats.org/officeDocument/2006/relationships/theme" Target="../theme/theme2.xml"/><Relationship Id="rId17" Type="http://schemas.openxmlformats.org/officeDocument/2006/relationships/slideLayout" Target="../slideLayouts/slideLayout88.xml"/><Relationship Id="rId16" Type="http://schemas.openxmlformats.org/officeDocument/2006/relationships/slideLayout" Target="../slideLayouts/slideLayout87.xml"/><Relationship Id="rId19" Type="http://schemas.openxmlformats.org/officeDocument/2006/relationships/slideLayout" Target="../slideLayouts/slideLayout90.xml"/><Relationship Id="rId18" Type="http://schemas.openxmlformats.org/officeDocument/2006/relationships/slideLayout" Target="../slideLayouts/slideLayout89.xml"/></Relationships>
</file>

<file path=ppt/slideMasters/_rels/slideMaster4.xml.rels><?xml version="1.0" encoding="UTF-8" standalone="yes"?><Relationships xmlns="http://schemas.openxmlformats.org/package/2006/relationships"><Relationship Id="rId40" Type="http://schemas.openxmlformats.org/officeDocument/2006/relationships/slideLayout" Target="../slideLayouts/slideLayout146.xml"/><Relationship Id="rId20" Type="http://schemas.openxmlformats.org/officeDocument/2006/relationships/slideLayout" Target="../slideLayouts/slideLayout126.xml"/><Relationship Id="rId42" Type="http://schemas.openxmlformats.org/officeDocument/2006/relationships/slideLayout" Target="../slideLayouts/slideLayout148.xml"/><Relationship Id="rId41" Type="http://schemas.openxmlformats.org/officeDocument/2006/relationships/slideLayout" Target="../slideLayouts/slideLayout147.xml"/><Relationship Id="rId22" Type="http://schemas.openxmlformats.org/officeDocument/2006/relationships/slideLayout" Target="../slideLayouts/slideLayout128.xml"/><Relationship Id="rId44" Type="http://schemas.openxmlformats.org/officeDocument/2006/relationships/slideLayout" Target="../slideLayouts/slideLayout150.xml"/><Relationship Id="rId21" Type="http://schemas.openxmlformats.org/officeDocument/2006/relationships/slideLayout" Target="../slideLayouts/slideLayout127.xml"/><Relationship Id="rId43" Type="http://schemas.openxmlformats.org/officeDocument/2006/relationships/slideLayout" Target="../slideLayouts/slideLayout149.xml"/><Relationship Id="rId24" Type="http://schemas.openxmlformats.org/officeDocument/2006/relationships/slideLayout" Target="../slideLayouts/slideLayout130.xml"/><Relationship Id="rId23" Type="http://schemas.openxmlformats.org/officeDocument/2006/relationships/slideLayout" Target="../slideLayouts/slideLayout129.xml"/><Relationship Id="rId45" Type="http://schemas.openxmlformats.org/officeDocument/2006/relationships/theme" Target="../theme/theme5.xml"/><Relationship Id="rId1" Type="http://schemas.openxmlformats.org/officeDocument/2006/relationships/slideLayout" Target="../slideLayouts/slideLayout107.xml"/><Relationship Id="rId2" Type="http://schemas.openxmlformats.org/officeDocument/2006/relationships/slideLayout" Target="../slideLayouts/slideLayout108.xml"/><Relationship Id="rId3" Type="http://schemas.openxmlformats.org/officeDocument/2006/relationships/slideLayout" Target="../slideLayouts/slideLayout109.xml"/><Relationship Id="rId4" Type="http://schemas.openxmlformats.org/officeDocument/2006/relationships/slideLayout" Target="../slideLayouts/slideLayout110.xml"/><Relationship Id="rId9" Type="http://schemas.openxmlformats.org/officeDocument/2006/relationships/slideLayout" Target="../slideLayouts/slideLayout115.xml"/><Relationship Id="rId26" Type="http://schemas.openxmlformats.org/officeDocument/2006/relationships/slideLayout" Target="../slideLayouts/slideLayout132.xml"/><Relationship Id="rId25" Type="http://schemas.openxmlformats.org/officeDocument/2006/relationships/slideLayout" Target="../slideLayouts/slideLayout131.xml"/><Relationship Id="rId28" Type="http://schemas.openxmlformats.org/officeDocument/2006/relationships/slideLayout" Target="../slideLayouts/slideLayout134.xml"/><Relationship Id="rId27" Type="http://schemas.openxmlformats.org/officeDocument/2006/relationships/slideLayout" Target="../slideLayouts/slideLayout133.xml"/><Relationship Id="rId5" Type="http://schemas.openxmlformats.org/officeDocument/2006/relationships/slideLayout" Target="../slideLayouts/slideLayout111.xml"/><Relationship Id="rId6" Type="http://schemas.openxmlformats.org/officeDocument/2006/relationships/slideLayout" Target="../slideLayouts/slideLayout112.xml"/><Relationship Id="rId29" Type="http://schemas.openxmlformats.org/officeDocument/2006/relationships/slideLayout" Target="../slideLayouts/slideLayout135.xml"/><Relationship Id="rId7" Type="http://schemas.openxmlformats.org/officeDocument/2006/relationships/slideLayout" Target="../slideLayouts/slideLayout113.xml"/><Relationship Id="rId8" Type="http://schemas.openxmlformats.org/officeDocument/2006/relationships/slideLayout" Target="../slideLayouts/slideLayout114.xml"/><Relationship Id="rId31" Type="http://schemas.openxmlformats.org/officeDocument/2006/relationships/slideLayout" Target="../slideLayouts/slideLayout137.xml"/><Relationship Id="rId30" Type="http://schemas.openxmlformats.org/officeDocument/2006/relationships/slideLayout" Target="../slideLayouts/slideLayout136.xml"/><Relationship Id="rId11" Type="http://schemas.openxmlformats.org/officeDocument/2006/relationships/slideLayout" Target="../slideLayouts/slideLayout117.xml"/><Relationship Id="rId33" Type="http://schemas.openxmlformats.org/officeDocument/2006/relationships/slideLayout" Target="../slideLayouts/slideLayout139.xml"/><Relationship Id="rId10" Type="http://schemas.openxmlformats.org/officeDocument/2006/relationships/slideLayout" Target="../slideLayouts/slideLayout116.xml"/><Relationship Id="rId32" Type="http://schemas.openxmlformats.org/officeDocument/2006/relationships/slideLayout" Target="../slideLayouts/slideLayout138.xml"/><Relationship Id="rId13" Type="http://schemas.openxmlformats.org/officeDocument/2006/relationships/slideLayout" Target="../slideLayouts/slideLayout119.xml"/><Relationship Id="rId35" Type="http://schemas.openxmlformats.org/officeDocument/2006/relationships/slideLayout" Target="../slideLayouts/slideLayout141.xml"/><Relationship Id="rId12" Type="http://schemas.openxmlformats.org/officeDocument/2006/relationships/slideLayout" Target="../slideLayouts/slideLayout118.xml"/><Relationship Id="rId34" Type="http://schemas.openxmlformats.org/officeDocument/2006/relationships/slideLayout" Target="../slideLayouts/slideLayout140.xml"/><Relationship Id="rId15" Type="http://schemas.openxmlformats.org/officeDocument/2006/relationships/slideLayout" Target="../slideLayouts/slideLayout121.xml"/><Relationship Id="rId37" Type="http://schemas.openxmlformats.org/officeDocument/2006/relationships/slideLayout" Target="../slideLayouts/slideLayout143.xml"/><Relationship Id="rId14" Type="http://schemas.openxmlformats.org/officeDocument/2006/relationships/slideLayout" Target="../slideLayouts/slideLayout120.xml"/><Relationship Id="rId36" Type="http://schemas.openxmlformats.org/officeDocument/2006/relationships/slideLayout" Target="../slideLayouts/slideLayout142.xml"/><Relationship Id="rId17" Type="http://schemas.openxmlformats.org/officeDocument/2006/relationships/slideLayout" Target="../slideLayouts/slideLayout123.xml"/><Relationship Id="rId39" Type="http://schemas.openxmlformats.org/officeDocument/2006/relationships/slideLayout" Target="../slideLayouts/slideLayout145.xml"/><Relationship Id="rId16" Type="http://schemas.openxmlformats.org/officeDocument/2006/relationships/slideLayout" Target="../slideLayouts/slideLayout122.xml"/><Relationship Id="rId38" Type="http://schemas.openxmlformats.org/officeDocument/2006/relationships/slideLayout" Target="../slideLayouts/slideLayout144.xml"/><Relationship Id="rId19" Type="http://schemas.openxmlformats.org/officeDocument/2006/relationships/slideLayout" Target="../slideLayouts/slideLayout125.xml"/><Relationship Id="rId18" Type="http://schemas.openxmlformats.org/officeDocument/2006/relationships/slideLayout" Target="../slideLayouts/slideLayout124.xml"/></Relationships>
</file>

<file path=ppt/slideMasters/_rels/slideMaster5.xml.rels><?xml version="1.0" encoding="UTF-8" standalone="yes"?><Relationships xmlns="http://schemas.openxmlformats.org/package/2006/relationships"><Relationship Id="rId40" Type="http://schemas.openxmlformats.org/officeDocument/2006/relationships/slideLayout" Target="../slideLayouts/slideLayout190.xml"/><Relationship Id="rId20" Type="http://schemas.openxmlformats.org/officeDocument/2006/relationships/slideLayout" Target="../slideLayouts/slideLayout170.xml"/><Relationship Id="rId42" Type="http://schemas.openxmlformats.org/officeDocument/2006/relationships/slideLayout" Target="../slideLayouts/slideLayout192.xml"/><Relationship Id="rId41" Type="http://schemas.openxmlformats.org/officeDocument/2006/relationships/slideLayout" Target="../slideLayouts/slideLayout191.xml"/><Relationship Id="rId22" Type="http://schemas.openxmlformats.org/officeDocument/2006/relationships/slideLayout" Target="../slideLayouts/slideLayout172.xml"/><Relationship Id="rId44" Type="http://schemas.openxmlformats.org/officeDocument/2006/relationships/slideLayout" Target="../slideLayouts/slideLayout194.xml"/><Relationship Id="rId21" Type="http://schemas.openxmlformats.org/officeDocument/2006/relationships/slideLayout" Target="../slideLayouts/slideLayout171.xml"/><Relationship Id="rId43" Type="http://schemas.openxmlformats.org/officeDocument/2006/relationships/slideLayout" Target="../slideLayouts/slideLayout193.xml"/><Relationship Id="rId24" Type="http://schemas.openxmlformats.org/officeDocument/2006/relationships/slideLayout" Target="../slideLayouts/slideLayout174.xml"/><Relationship Id="rId23" Type="http://schemas.openxmlformats.org/officeDocument/2006/relationships/slideLayout" Target="../slideLayouts/slideLayout173.xml"/><Relationship Id="rId45" Type="http://schemas.openxmlformats.org/officeDocument/2006/relationships/theme" Target="../theme/theme6.xml"/><Relationship Id="rId1" Type="http://schemas.openxmlformats.org/officeDocument/2006/relationships/slideLayout" Target="../slideLayouts/slideLayout151.xml"/><Relationship Id="rId2" Type="http://schemas.openxmlformats.org/officeDocument/2006/relationships/slideLayout" Target="../slideLayouts/slideLayout152.xml"/><Relationship Id="rId3" Type="http://schemas.openxmlformats.org/officeDocument/2006/relationships/slideLayout" Target="../slideLayouts/slideLayout153.xml"/><Relationship Id="rId4" Type="http://schemas.openxmlformats.org/officeDocument/2006/relationships/slideLayout" Target="../slideLayouts/slideLayout154.xml"/><Relationship Id="rId9" Type="http://schemas.openxmlformats.org/officeDocument/2006/relationships/slideLayout" Target="../slideLayouts/slideLayout159.xml"/><Relationship Id="rId26" Type="http://schemas.openxmlformats.org/officeDocument/2006/relationships/slideLayout" Target="../slideLayouts/slideLayout176.xml"/><Relationship Id="rId25" Type="http://schemas.openxmlformats.org/officeDocument/2006/relationships/slideLayout" Target="../slideLayouts/slideLayout175.xml"/><Relationship Id="rId28" Type="http://schemas.openxmlformats.org/officeDocument/2006/relationships/slideLayout" Target="../slideLayouts/slideLayout178.xml"/><Relationship Id="rId27" Type="http://schemas.openxmlformats.org/officeDocument/2006/relationships/slideLayout" Target="../slideLayouts/slideLayout177.xml"/><Relationship Id="rId5" Type="http://schemas.openxmlformats.org/officeDocument/2006/relationships/slideLayout" Target="../slideLayouts/slideLayout155.xml"/><Relationship Id="rId6" Type="http://schemas.openxmlformats.org/officeDocument/2006/relationships/slideLayout" Target="../slideLayouts/slideLayout156.xml"/><Relationship Id="rId29" Type="http://schemas.openxmlformats.org/officeDocument/2006/relationships/slideLayout" Target="../slideLayouts/slideLayout179.xml"/><Relationship Id="rId7" Type="http://schemas.openxmlformats.org/officeDocument/2006/relationships/slideLayout" Target="../slideLayouts/slideLayout157.xml"/><Relationship Id="rId8" Type="http://schemas.openxmlformats.org/officeDocument/2006/relationships/slideLayout" Target="../slideLayouts/slideLayout158.xml"/><Relationship Id="rId31" Type="http://schemas.openxmlformats.org/officeDocument/2006/relationships/slideLayout" Target="../slideLayouts/slideLayout181.xml"/><Relationship Id="rId30" Type="http://schemas.openxmlformats.org/officeDocument/2006/relationships/slideLayout" Target="../slideLayouts/slideLayout180.xml"/><Relationship Id="rId11" Type="http://schemas.openxmlformats.org/officeDocument/2006/relationships/slideLayout" Target="../slideLayouts/slideLayout161.xml"/><Relationship Id="rId33" Type="http://schemas.openxmlformats.org/officeDocument/2006/relationships/slideLayout" Target="../slideLayouts/slideLayout183.xml"/><Relationship Id="rId10" Type="http://schemas.openxmlformats.org/officeDocument/2006/relationships/slideLayout" Target="../slideLayouts/slideLayout160.xml"/><Relationship Id="rId32" Type="http://schemas.openxmlformats.org/officeDocument/2006/relationships/slideLayout" Target="../slideLayouts/slideLayout182.xml"/><Relationship Id="rId13" Type="http://schemas.openxmlformats.org/officeDocument/2006/relationships/slideLayout" Target="../slideLayouts/slideLayout163.xml"/><Relationship Id="rId35" Type="http://schemas.openxmlformats.org/officeDocument/2006/relationships/slideLayout" Target="../slideLayouts/slideLayout185.xml"/><Relationship Id="rId12" Type="http://schemas.openxmlformats.org/officeDocument/2006/relationships/slideLayout" Target="../slideLayouts/slideLayout162.xml"/><Relationship Id="rId34" Type="http://schemas.openxmlformats.org/officeDocument/2006/relationships/slideLayout" Target="../slideLayouts/slideLayout184.xml"/><Relationship Id="rId15" Type="http://schemas.openxmlformats.org/officeDocument/2006/relationships/slideLayout" Target="../slideLayouts/slideLayout165.xml"/><Relationship Id="rId37" Type="http://schemas.openxmlformats.org/officeDocument/2006/relationships/slideLayout" Target="../slideLayouts/slideLayout187.xml"/><Relationship Id="rId14" Type="http://schemas.openxmlformats.org/officeDocument/2006/relationships/slideLayout" Target="../slideLayouts/slideLayout164.xml"/><Relationship Id="rId36" Type="http://schemas.openxmlformats.org/officeDocument/2006/relationships/slideLayout" Target="../slideLayouts/slideLayout186.xml"/><Relationship Id="rId17" Type="http://schemas.openxmlformats.org/officeDocument/2006/relationships/slideLayout" Target="../slideLayouts/slideLayout167.xml"/><Relationship Id="rId39" Type="http://schemas.openxmlformats.org/officeDocument/2006/relationships/slideLayout" Target="../slideLayouts/slideLayout189.xml"/><Relationship Id="rId16" Type="http://schemas.openxmlformats.org/officeDocument/2006/relationships/slideLayout" Target="../slideLayouts/slideLayout166.xml"/><Relationship Id="rId38" Type="http://schemas.openxmlformats.org/officeDocument/2006/relationships/slideLayout" Target="../slideLayouts/slideLayout188.xml"/><Relationship Id="rId19" Type="http://schemas.openxmlformats.org/officeDocument/2006/relationships/slideLayout" Target="../slideLayouts/slideLayout169.xml"/><Relationship Id="rId18" Type="http://schemas.openxmlformats.org/officeDocument/2006/relationships/slideLayout" Target="../slideLayouts/slideLayout16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blipFill>
          <a:blip r:embed="rId1">
            <a:alphaModFix/>
          </a:blip>
          <a:stretch>
            <a:fillRect/>
          </a:stretch>
        </a:blip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 id="2147483670" r:id="rId24"/>
    <p:sldLayoutId id="2147483671" r:id="rId25"/>
    <p:sldLayoutId id="2147483672" r:id="rId26"/>
    <p:sldLayoutId id="2147483673" r:id="rId27"/>
    <p:sldLayoutId id="2147483674" r:id="rId28"/>
    <p:sldLayoutId id="2147483675" r:id="rId29"/>
    <p:sldLayoutId id="2147483676" r:id="rId30"/>
    <p:sldLayoutId id="2147483677" r:id="rId31"/>
    <p:sldLayoutId id="2147483678" r:id="rId32"/>
    <p:sldLayoutId id="2147483679" r:id="rId3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50" name="Shape 150"/>
        <p:cNvGrpSpPr/>
        <p:nvPr/>
      </p:nvGrpSpPr>
      <p:grpSpPr>
        <a:xfrm>
          <a:off x="0" y="0"/>
          <a:ext cx="0" cy="0"/>
          <a:chOff x="0" y="0"/>
          <a:chExt cx="0" cy="0"/>
        </a:xfrm>
      </p:grpSpPr>
      <p:sp>
        <p:nvSpPr>
          <p:cNvPr id="151" name="Google Shape;151;p34"/>
          <p:cNvSpPr txBox="1"/>
          <p:nvPr>
            <p:ph type="title"/>
          </p:nvPr>
        </p:nvSpPr>
        <p:spPr>
          <a:xfrm>
            <a:off x="628650" y="273844"/>
            <a:ext cx="7886700" cy="994200"/>
          </a:xfrm>
          <a:prstGeom prst="rect">
            <a:avLst/>
          </a:prstGeom>
          <a:noFill/>
          <a:ln>
            <a:noFill/>
          </a:ln>
        </p:spPr>
        <p:txBody>
          <a:bodyPr anchorCtr="0" anchor="ctr" bIns="34275" lIns="34275" spcFirstLastPara="1" rIns="34275" wrap="square" tIns="34275">
            <a:normAutofit/>
          </a:bodyPr>
          <a:lstStyle>
            <a:lvl1pPr lvl="0" marR="0" algn="l">
              <a:lnSpc>
                <a:spcPct val="90000"/>
              </a:lnSpc>
              <a:spcBef>
                <a:spcPts val="0"/>
              </a:spcBef>
              <a:spcAft>
                <a:spcPts val="0"/>
              </a:spcAft>
              <a:buClr>
                <a:srgbClr val="000000"/>
              </a:buClr>
              <a:buSzPts val="3300"/>
              <a:buFont typeface="Calibri"/>
              <a:buNone/>
              <a:defRPr b="0" i="0" sz="3300" u="none" cap="none" strike="noStrike">
                <a:solidFill>
                  <a:srgbClr val="000000"/>
                </a:solidFill>
                <a:latin typeface="Calibri"/>
                <a:ea typeface="Calibri"/>
                <a:cs typeface="Calibri"/>
                <a:sym typeface="Calibri"/>
              </a:defRPr>
            </a:lvl1pPr>
            <a:lvl2pPr lvl="1" marR="0" algn="l">
              <a:lnSpc>
                <a:spcPct val="90000"/>
              </a:lnSpc>
              <a:spcBef>
                <a:spcPts val="0"/>
              </a:spcBef>
              <a:spcAft>
                <a:spcPts val="0"/>
              </a:spcAft>
              <a:buClr>
                <a:srgbClr val="000000"/>
              </a:buClr>
              <a:buSzPts val="3300"/>
              <a:buFont typeface="Calibri"/>
              <a:buNone/>
              <a:defRPr b="0" i="0" sz="3300" u="none" cap="none" strike="noStrike">
                <a:solidFill>
                  <a:srgbClr val="000000"/>
                </a:solidFill>
                <a:latin typeface="Calibri"/>
                <a:ea typeface="Calibri"/>
                <a:cs typeface="Calibri"/>
                <a:sym typeface="Calibri"/>
              </a:defRPr>
            </a:lvl2pPr>
            <a:lvl3pPr lvl="2" marR="0" algn="l">
              <a:lnSpc>
                <a:spcPct val="90000"/>
              </a:lnSpc>
              <a:spcBef>
                <a:spcPts val="0"/>
              </a:spcBef>
              <a:spcAft>
                <a:spcPts val="0"/>
              </a:spcAft>
              <a:buClr>
                <a:srgbClr val="000000"/>
              </a:buClr>
              <a:buSzPts val="3300"/>
              <a:buFont typeface="Calibri"/>
              <a:buNone/>
              <a:defRPr b="0" i="0" sz="3300" u="none" cap="none" strike="noStrike">
                <a:solidFill>
                  <a:srgbClr val="000000"/>
                </a:solidFill>
                <a:latin typeface="Calibri"/>
                <a:ea typeface="Calibri"/>
                <a:cs typeface="Calibri"/>
                <a:sym typeface="Calibri"/>
              </a:defRPr>
            </a:lvl3pPr>
            <a:lvl4pPr lvl="3" marR="0" algn="l">
              <a:lnSpc>
                <a:spcPct val="90000"/>
              </a:lnSpc>
              <a:spcBef>
                <a:spcPts val="0"/>
              </a:spcBef>
              <a:spcAft>
                <a:spcPts val="0"/>
              </a:spcAft>
              <a:buClr>
                <a:srgbClr val="000000"/>
              </a:buClr>
              <a:buSzPts val="3300"/>
              <a:buFont typeface="Calibri"/>
              <a:buNone/>
              <a:defRPr b="0" i="0" sz="3300" u="none" cap="none" strike="noStrike">
                <a:solidFill>
                  <a:srgbClr val="000000"/>
                </a:solidFill>
                <a:latin typeface="Calibri"/>
                <a:ea typeface="Calibri"/>
                <a:cs typeface="Calibri"/>
                <a:sym typeface="Calibri"/>
              </a:defRPr>
            </a:lvl4pPr>
            <a:lvl5pPr lvl="4" marR="0" algn="l">
              <a:lnSpc>
                <a:spcPct val="90000"/>
              </a:lnSpc>
              <a:spcBef>
                <a:spcPts val="0"/>
              </a:spcBef>
              <a:spcAft>
                <a:spcPts val="0"/>
              </a:spcAft>
              <a:buClr>
                <a:srgbClr val="000000"/>
              </a:buClr>
              <a:buSzPts val="3300"/>
              <a:buFont typeface="Calibri"/>
              <a:buNone/>
              <a:defRPr b="0" i="0" sz="3300" u="none" cap="none" strike="noStrike">
                <a:solidFill>
                  <a:srgbClr val="000000"/>
                </a:solidFill>
                <a:latin typeface="Calibri"/>
                <a:ea typeface="Calibri"/>
                <a:cs typeface="Calibri"/>
                <a:sym typeface="Calibri"/>
              </a:defRPr>
            </a:lvl5pPr>
            <a:lvl6pPr lvl="5" marR="0" algn="l">
              <a:lnSpc>
                <a:spcPct val="90000"/>
              </a:lnSpc>
              <a:spcBef>
                <a:spcPts val="0"/>
              </a:spcBef>
              <a:spcAft>
                <a:spcPts val="0"/>
              </a:spcAft>
              <a:buClr>
                <a:srgbClr val="000000"/>
              </a:buClr>
              <a:buSzPts val="3300"/>
              <a:buFont typeface="Calibri"/>
              <a:buNone/>
              <a:defRPr b="0" i="0" sz="3300" u="none" cap="none" strike="noStrike">
                <a:solidFill>
                  <a:srgbClr val="000000"/>
                </a:solidFill>
                <a:latin typeface="Calibri"/>
                <a:ea typeface="Calibri"/>
                <a:cs typeface="Calibri"/>
                <a:sym typeface="Calibri"/>
              </a:defRPr>
            </a:lvl6pPr>
            <a:lvl7pPr lvl="6" marR="0" algn="l">
              <a:lnSpc>
                <a:spcPct val="90000"/>
              </a:lnSpc>
              <a:spcBef>
                <a:spcPts val="0"/>
              </a:spcBef>
              <a:spcAft>
                <a:spcPts val="0"/>
              </a:spcAft>
              <a:buClr>
                <a:srgbClr val="000000"/>
              </a:buClr>
              <a:buSzPts val="3300"/>
              <a:buFont typeface="Calibri"/>
              <a:buNone/>
              <a:defRPr b="0" i="0" sz="3300" u="none" cap="none" strike="noStrike">
                <a:solidFill>
                  <a:srgbClr val="000000"/>
                </a:solidFill>
                <a:latin typeface="Calibri"/>
                <a:ea typeface="Calibri"/>
                <a:cs typeface="Calibri"/>
                <a:sym typeface="Calibri"/>
              </a:defRPr>
            </a:lvl7pPr>
            <a:lvl8pPr lvl="7" marR="0" algn="l">
              <a:lnSpc>
                <a:spcPct val="90000"/>
              </a:lnSpc>
              <a:spcBef>
                <a:spcPts val="0"/>
              </a:spcBef>
              <a:spcAft>
                <a:spcPts val="0"/>
              </a:spcAft>
              <a:buClr>
                <a:srgbClr val="000000"/>
              </a:buClr>
              <a:buSzPts val="3300"/>
              <a:buFont typeface="Calibri"/>
              <a:buNone/>
              <a:defRPr b="0" i="0" sz="3300" u="none" cap="none" strike="noStrike">
                <a:solidFill>
                  <a:srgbClr val="000000"/>
                </a:solidFill>
                <a:latin typeface="Calibri"/>
                <a:ea typeface="Calibri"/>
                <a:cs typeface="Calibri"/>
                <a:sym typeface="Calibri"/>
              </a:defRPr>
            </a:lvl8pPr>
            <a:lvl9pPr lvl="8" marR="0" algn="l">
              <a:lnSpc>
                <a:spcPct val="90000"/>
              </a:lnSpc>
              <a:spcBef>
                <a:spcPts val="0"/>
              </a:spcBef>
              <a:spcAft>
                <a:spcPts val="0"/>
              </a:spcAft>
              <a:buClr>
                <a:srgbClr val="000000"/>
              </a:buClr>
              <a:buSzPts val="3300"/>
              <a:buFont typeface="Calibri"/>
              <a:buNone/>
              <a:defRPr b="0" i="0" sz="3300" u="none" cap="none" strike="noStrike">
                <a:solidFill>
                  <a:srgbClr val="000000"/>
                </a:solidFill>
                <a:latin typeface="Calibri"/>
                <a:ea typeface="Calibri"/>
                <a:cs typeface="Calibri"/>
                <a:sym typeface="Calibri"/>
              </a:defRPr>
            </a:lvl9pPr>
          </a:lstStyle>
          <a:p/>
        </p:txBody>
      </p:sp>
      <p:sp>
        <p:nvSpPr>
          <p:cNvPr id="152" name="Google Shape;152;p34"/>
          <p:cNvSpPr txBox="1"/>
          <p:nvPr>
            <p:ph idx="1" type="body"/>
          </p:nvPr>
        </p:nvSpPr>
        <p:spPr>
          <a:xfrm>
            <a:off x="628650" y="1369219"/>
            <a:ext cx="7886700" cy="3263400"/>
          </a:xfrm>
          <a:prstGeom prst="rect">
            <a:avLst/>
          </a:prstGeom>
          <a:noFill/>
          <a:ln>
            <a:noFill/>
          </a:ln>
        </p:spPr>
        <p:txBody>
          <a:bodyPr anchorCtr="0" anchor="t" bIns="34275" lIns="34275" spcFirstLastPara="1" rIns="34275" wrap="square" tIns="34275">
            <a:normAutofit/>
          </a:bodyPr>
          <a:lstStyle>
            <a:lvl1pPr indent="-361950" lvl="0" marL="457200" marR="0" algn="l">
              <a:lnSpc>
                <a:spcPct val="90000"/>
              </a:lnSpc>
              <a:spcBef>
                <a:spcPts val="800"/>
              </a:spcBef>
              <a:spcAft>
                <a:spcPts val="0"/>
              </a:spcAft>
              <a:buClr>
                <a:srgbClr val="000000"/>
              </a:buClr>
              <a:buSzPts val="2100"/>
              <a:buFont typeface="Arial"/>
              <a:buChar char="•"/>
              <a:defRPr b="0" i="0" sz="2100" u="none" cap="none" strike="noStrike">
                <a:solidFill>
                  <a:srgbClr val="000000"/>
                </a:solidFill>
                <a:latin typeface="Calibri"/>
                <a:ea typeface="Calibri"/>
                <a:cs typeface="Calibri"/>
                <a:sym typeface="Calibri"/>
              </a:defRPr>
            </a:lvl1pPr>
            <a:lvl2pPr indent="-361950" lvl="1" marL="914400" marR="0" algn="l">
              <a:lnSpc>
                <a:spcPct val="90000"/>
              </a:lnSpc>
              <a:spcBef>
                <a:spcPts val="800"/>
              </a:spcBef>
              <a:spcAft>
                <a:spcPts val="0"/>
              </a:spcAft>
              <a:buClr>
                <a:srgbClr val="000000"/>
              </a:buClr>
              <a:buSzPts val="2100"/>
              <a:buFont typeface="Arial"/>
              <a:buChar char="•"/>
              <a:defRPr b="0" i="0" sz="2100" u="none" cap="none" strike="noStrike">
                <a:solidFill>
                  <a:srgbClr val="000000"/>
                </a:solidFill>
                <a:latin typeface="Calibri"/>
                <a:ea typeface="Calibri"/>
                <a:cs typeface="Calibri"/>
                <a:sym typeface="Calibri"/>
              </a:defRPr>
            </a:lvl2pPr>
            <a:lvl3pPr indent="-361950" lvl="2" marL="1371600" marR="0" algn="l">
              <a:lnSpc>
                <a:spcPct val="90000"/>
              </a:lnSpc>
              <a:spcBef>
                <a:spcPts val="800"/>
              </a:spcBef>
              <a:spcAft>
                <a:spcPts val="0"/>
              </a:spcAft>
              <a:buClr>
                <a:srgbClr val="000000"/>
              </a:buClr>
              <a:buSzPts val="2100"/>
              <a:buFont typeface="Arial"/>
              <a:buChar char="•"/>
              <a:defRPr b="0" i="0" sz="2100" u="none" cap="none" strike="noStrike">
                <a:solidFill>
                  <a:srgbClr val="000000"/>
                </a:solidFill>
                <a:latin typeface="Calibri"/>
                <a:ea typeface="Calibri"/>
                <a:cs typeface="Calibri"/>
                <a:sym typeface="Calibri"/>
              </a:defRPr>
            </a:lvl3pPr>
            <a:lvl4pPr indent="-361950" lvl="3" marL="1828800" marR="0" algn="l">
              <a:lnSpc>
                <a:spcPct val="90000"/>
              </a:lnSpc>
              <a:spcBef>
                <a:spcPts val="800"/>
              </a:spcBef>
              <a:spcAft>
                <a:spcPts val="0"/>
              </a:spcAft>
              <a:buClr>
                <a:srgbClr val="000000"/>
              </a:buClr>
              <a:buSzPts val="2100"/>
              <a:buFont typeface="Arial"/>
              <a:buChar char="•"/>
              <a:defRPr b="0" i="0" sz="2100" u="none" cap="none" strike="noStrike">
                <a:solidFill>
                  <a:srgbClr val="000000"/>
                </a:solidFill>
                <a:latin typeface="Calibri"/>
                <a:ea typeface="Calibri"/>
                <a:cs typeface="Calibri"/>
                <a:sym typeface="Calibri"/>
              </a:defRPr>
            </a:lvl4pPr>
            <a:lvl5pPr indent="-361950" lvl="4" marL="2286000" marR="0" algn="l">
              <a:lnSpc>
                <a:spcPct val="90000"/>
              </a:lnSpc>
              <a:spcBef>
                <a:spcPts val="800"/>
              </a:spcBef>
              <a:spcAft>
                <a:spcPts val="0"/>
              </a:spcAft>
              <a:buClr>
                <a:srgbClr val="000000"/>
              </a:buClr>
              <a:buSzPts val="2100"/>
              <a:buFont typeface="Arial"/>
              <a:buChar char="•"/>
              <a:defRPr b="0" i="0" sz="2100" u="none" cap="none" strike="noStrike">
                <a:solidFill>
                  <a:srgbClr val="000000"/>
                </a:solidFill>
                <a:latin typeface="Calibri"/>
                <a:ea typeface="Calibri"/>
                <a:cs typeface="Calibri"/>
                <a:sym typeface="Calibri"/>
              </a:defRPr>
            </a:lvl5pPr>
            <a:lvl6pPr indent="-361950" lvl="5" marL="2743200" marR="0" algn="l">
              <a:lnSpc>
                <a:spcPct val="90000"/>
              </a:lnSpc>
              <a:spcBef>
                <a:spcPts val="800"/>
              </a:spcBef>
              <a:spcAft>
                <a:spcPts val="0"/>
              </a:spcAft>
              <a:buClr>
                <a:srgbClr val="000000"/>
              </a:buClr>
              <a:buSzPts val="2100"/>
              <a:buFont typeface="Arial"/>
              <a:buChar char="•"/>
              <a:defRPr b="0" i="0" sz="2100" u="none" cap="none" strike="noStrike">
                <a:solidFill>
                  <a:srgbClr val="000000"/>
                </a:solidFill>
                <a:latin typeface="Calibri"/>
                <a:ea typeface="Calibri"/>
                <a:cs typeface="Calibri"/>
                <a:sym typeface="Calibri"/>
              </a:defRPr>
            </a:lvl6pPr>
            <a:lvl7pPr indent="-361950" lvl="6" marL="3200400" marR="0" algn="l">
              <a:lnSpc>
                <a:spcPct val="90000"/>
              </a:lnSpc>
              <a:spcBef>
                <a:spcPts val="800"/>
              </a:spcBef>
              <a:spcAft>
                <a:spcPts val="0"/>
              </a:spcAft>
              <a:buClr>
                <a:srgbClr val="000000"/>
              </a:buClr>
              <a:buSzPts val="2100"/>
              <a:buFont typeface="Arial"/>
              <a:buChar char="•"/>
              <a:defRPr b="0" i="0" sz="2100" u="none" cap="none" strike="noStrike">
                <a:solidFill>
                  <a:srgbClr val="000000"/>
                </a:solidFill>
                <a:latin typeface="Calibri"/>
                <a:ea typeface="Calibri"/>
                <a:cs typeface="Calibri"/>
                <a:sym typeface="Calibri"/>
              </a:defRPr>
            </a:lvl7pPr>
            <a:lvl8pPr indent="-361950" lvl="7" marL="3657600" marR="0" algn="l">
              <a:lnSpc>
                <a:spcPct val="90000"/>
              </a:lnSpc>
              <a:spcBef>
                <a:spcPts val="800"/>
              </a:spcBef>
              <a:spcAft>
                <a:spcPts val="0"/>
              </a:spcAft>
              <a:buClr>
                <a:srgbClr val="000000"/>
              </a:buClr>
              <a:buSzPts val="2100"/>
              <a:buFont typeface="Arial"/>
              <a:buChar char="•"/>
              <a:defRPr b="0" i="0" sz="2100" u="none" cap="none" strike="noStrike">
                <a:solidFill>
                  <a:srgbClr val="000000"/>
                </a:solidFill>
                <a:latin typeface="Calibri"/>
                <a:ea typeface="Calibri"/>
                <a:cs typeface="Calibri"/>
                <a:sym typeface="Calibri"/>
              </a:defRPr>
            </a:lvl8pPr>
            <a:lvl9pPr indent="-361950" lvl="8" marL="4114800" marR="0" algn="l">
              <a:lnSpc>
                <a:spcPct val="90000"/>
              </a:lnSpc>
              <a:spcBef>
                <a:spcPts val="800"/>
              </a:spcBef>
              <a:spcAft>
                <a:spcPts val="0"/>
              </a:spcAft>
              <a:buClr>
                <a:srgbClr val="000000"/>
              </a:buClr>
              <a:buSzPts val="2100"/>
              <a:buFont typeface="Arial"/>
              <a:buChar char="•"/>
              <a:defRPr b="0" i="0" sz="2100" u="none" cap="none" strike="noStrike">
                <a:solidFill>
                  <a:srgbClr val="000000"/>
                </a:solidFill>
                <a:latin typeface="Calibri"/>
                <a:ea typeface="Calibri"/>
                <a:cs typeface="Calibri"/>
                <a:sym typeface="Calibri"/>
              </a:defRPr>
            </a:lvl9pPr>
          </a:lstStyle>
          <a:p/>
        </p:txBody>
      </p:sp>
      <p:sp>
        <p:nvSpPr>
          <p:cNvPr id="153" name="Google Shape;153;p34"/>
          <p:cNvSpPr txBox="1"/>
          <p:nvPr>
            <p:ph idx="12" type="sldNum"/>
          </p:nvPr>
        </p:nvSpPr>
        <p:spPr>
          <a:xfrm>
            <a:off x="8321382" y="4803219"/>
            <a:ext cx="194100" cy="207900"/>
          </a:xfrm>
          <a:prstGeom prst="rect">
            <a:avLst/>
          </a:prstGeom>
          <a:noFill/>
          <a:ln>
            <a:noFill/>
          </a:ln>
        </p:spPr>
        <p:txBody>
          <a:bodyPr anchorCtr="0" anchor="ctr" bIns="34275" lIns="34275" spcFirstLastPara="1" rIns="34275" wrap="square" tIns="34275">
            <a:spAutoFit/>
          </a:bodyPr>
          <a:lstStyle>
            <a:lvl1pPr indent="0" lvl="0"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sz="1100">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 id="2147483691" r:id="rId12"/>
    <p:sldLayoutId id="2147483692" r:id="rId13"/>
    <p:sldLayoutId id="2147483693" r:id="rId14"/>
    <p:sldLayoutId id="2147483694" r:id="rId15"/>
    <p:sldLayoutId id="2147483695" r:id="rId16"/>
    <p:sldLayoutId id="2147483696" r:id="rId17"/>
    <p:sldLayoutId id="2147483697" r:id="rId18"/>
    <p:sldLayoutId id="2147483698" r:id="rId19"/>
    <p:sldLayoutId id="2147483699" r:id="rId20"/>
    <p:sldLayoutId id="2147483700" r:id="rId21"/>
    <p:sldLayoutId id="2147483701" r:id="rId22"/>
    <p:sldLayoutId id="2147483702" r:id="rId23"/>
    <p:sldLayoutId id="2147483703" r:id="rId24"/>
    <p:sldLayoutId id="2147483704" r:id="rId25"/>
    <p:sldLayoutId id="2147483705" r:id="rId26"/>
    <p:sldLayoutId id="2147483706" r:id="rId27"/>
    <p:sldLayoutId id="2147483707" r:id="rId28"/>
    <p:sldLayoutId id="2147483708" r:id="rId29"/>
    <p:sldLayoutId id="2147483709" r:id="rId30"/>
    <p:sldLayoutId id="2147483710" r:id="rId31"/>
    <p:sldLayoutId id="2147483711" r:id="rId32"/>
    <p:sldLayoutId id="2147483712" r:id="rId33"/>
    <p:sldLayoutId id="2147483713" r:id="rId34"/>
    <p:sldLayoutId id="2147483714" r:id="rId35"/>
    <p:sldLayoutId id="2147483715" r:id="rId36"/>
    <p:sldLayoutId id="2147483716" r:id="rId37"/>
    <p:sldLayoutId id="2147483717" r:id="rId38"/>
    <p:sldLayoutId id="2147483718" r:id="rId39"/>
  </p:sldLayoutIdLst>
  <p:transition spd="med">
    <p:fade/>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6F9FC"/>
        </a:solidFill>
      </p:bgPr>
    </p:bg>
    <p:spTree>
      <p:nvGrpSpPr>
        <p:cNvPr id="288" name="Shape 288"/>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 id="2147483730" r:id="rId12"/>
    <p:sldLayoutId id="2147483731" r:id="rId13"/>
    <p:sldLayoutId id="2147483732" r:id="rId14"/>
    <p:sldLayoutId id="2147483733" r:id="rId15"/>
    <p:sldLayoutId id="2147483734" r:id="rId16"/>
    <p:sldLayoutId id="2147483735" r:id="rId17"/>
    <p:sldLayoutId id="2147483736" r:id="rId18"/>
    <p:sldLayoutId id="2147483737" r:id="rId19"/>
    <p:sldLayoutId id="2147483738" r:id="rId20"/>
    <p:sldLayoutId id="2147483739" r:id="rId21"/>
    <p:sldLayoutId id="2147483740" r:id="rId22"/>
    <p:sldLayoutId id="2147483741" r:id="rId23"/>
    <p:sldLayoutId id="2147483742" r:id="rId24"/>
    <p:sldLayoutId id="2147483743" r:id="rId25"/>
    <p:sldLayoutId id="2147483744" r:id="rId26"/>
    <p:sldLayoutId id="2147483745" r:id="rId27"/>
    <p:sldLayoutId id="2147483746" r:id="rId28"/>
    <p:sldLayoutId id="2147483747" r:id="rId29"/>
    <p:sldLayoutId id="2147483748" r:id="rId30"/>
    <p:sldLayoutId id="2147483749" r:id="rId31"/>
    <p:sldLayoutId id="2147483750" r:id="rId32"/>
    <p:sldLayoutId id="2147483751" r:id="rId33"/>
    <p:sldLayoutId id="2147483752" r:id="rId34"/>
    <p:sldLayoutId id="2147483753" r:id="rId35"/>
  </p:sldLayoutIdLst>
  <p:transition spd="med">
    <p:push/>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1620">
          <p15:clr>
            <a:srgbClr val="F26B43"/>
          </p15:clr>
        </p15:guide>
        <p15:guide id="2" pos="288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07" name="Shape 407"/>
        <p:cNvGrpSpPr/>
        <p:nvPr/>
      </p:nvGrpSpPr>
      <p:grpSpPr>
        <a:xfrm>
          <a:off x="0" y="0"/>
          <a:ext cx="0" cy="0"/>
          <a:chOff x="0" y="0"/>
          <a:chExt cx="0" cy="0"/>
        </a:xfrm>
      </p:grpSpPr>
      <p:sp>
        <p:nvSpPr>
          <p:cNvPr id="408" name="Google Shape;408;p110"/>
          <p:cNvSpPr txBox="1"/>
          <p:nvPr>
            <p:ph type="title"/>
          </p:nvPr>
        </p:nvSpPr>
        <p:spPr>
          <a:xfrm>
            <a:off x="628650" y="273844"/>
            <a:ext cx="7886700" cy="994200"/>
          </a:xfrm>
          <a:prstGeom prst="rect">
            <a:avLst/>
          </a:prstGeom>
          <a:noFill/>
          <a:ln>
            <a:noFill/>
          </a:ln>
        </p:spPr>
        <p:txBody>
          <a:bodyPr anchorCtr="0" anchor="ctr" bIns="34275" lIns="34275" spcFirstLastPara="1" rIns="34275" wrap="square" tIns="34275">
            <a:normAutofit/>
          </a:bodyPr>
          <a:lstStyle>
            <a:lvl1pPr lvl="0" marR="0" algn="l">
              <a:lnSpc>
                <a:spcPct val="90000"/>
              </a:lnSpc>
              <a:spcBef>
                <a:spcPts val="0"/>
              </a:spcBef>
              <a:spcAft>
                <a:spcPts val="0"/>
              </a:spcAft>
              <a:buClr>
                <a:srgbClr val="000000"/>
              </a:buClr>
              <a:buSzPts val="3300"/>
              <a:buFont typeface="Calibri"/>
              <a:buNone/>
              <a:defRPr b="0" i="0" sz="3300" u="none" cap="none" strike="noStrike">
                <a:solidFill>
                  <a:srgbClr val="000000"/>
                </a:solidFill>
                <a:latin typeface="Calibri"/>
                <a:ea typeface="Calibri"/>
                <a:cs typeface="Calibri"/>
                <a:sym typeface="Calibri"/>
              </a:defRPr>
            </a:lvl1pPr>
            <a:lvl2pPr lvl="1" marR="0" algn="l">
              <a:lnSpc>
                <a:spcPct val="90000"/>
              </a:lnSpc>
              <a:spcBef>
                <a:spcPts val="0"/>
              </a:spcBef>
              <a:spcAft>
                <a:spcPts val="0"/>
              </a:spcAft>
              <a:buClr>
                <a:srgbClr val="000000"/>
              </a:buClr>
              <a:buSzPts val="3300"/>
              <a:buFont typeface="Calibri"/>
              <a:buNone/>
              <a:defRPr b="0" i="0" sz="3300" u="none" cap="none" strike="noStrike">
                <a:solidFill>
                  <a:srgbClr val="000000"/>
                </a:solidFill>
                <a:latin typeface="Calibri"/>
                <a:ea typeface="Calibri"/>
                <a:cs typeface="Calibri"/>
                <a:sym typeface="Calibri"/>
              </a:defRPr>
            </a:lvl2pPr>
            <a:lvl3pPr lvl="2" marR="0" algn="l">
              <a:lnSpc>
                <a:spcPct val="90000"/>
              </a:lnSpc>
              <a:spcBef>
                <a:spcPts val="0"/>
              </a:spcBef>
              <a:spcAft>
                <a:spcPts val="0"/>
              </a:spcAft>
              <a:buClr>
                <a:srgbClr val="000000"/>
              </a:buClr>
              <a:buSzPts val="3300"/>
              <a:buFont typeface="Calibri"/>
              <a:buNone/>
              <a:defRPr b="0" i="0" sz="3300" u="none" cap="none" strike="noStrike">
                <a:solidFill>
                  <a:srgbClr val="000000"/>
                </a:solidFill>
                <a:latin typeface="Calibri"/>
                <a:ea typeface="Calibri"/>
                <a:cs typeface="Calibri"/>
                <a:sym typeface="Calibri"/>
              </a:defRPr>
            </a:lvl3pPr>
            <a:lvl4pPr lvl="3" marR="0" algn="l">
              <a:lnSpc>
                <a:spcPct val="90000"/>
              </a:lnSpc>
              <a:spcBef>
                <a:spcPts val="0"/>
              </a:spcBef>
              <a:spcAft>
                <a:spcPts val="0"/>
              </a:spcAft>
              <a:buClr>
                <a:srgbClr val="000000"/>
              </a:buClr>
              <a:buSzPts val="3300"/>
              <a:buFont typeface="Calibri"/>
              <a:buNone/>
              <a:defRPr b="0" i="0" sz="3300" u="none" cap="none" strike="noStrike">
                <a:solidFill>
                  <a:srgbClr val="000000"/>
                </a:solidFill>
                <a:latin typeface="Calibri"/>
                <a:ea typeface="Calibri"/>
                <a:cs typeface="Calibri"/>
                <a:sym typeface="Calibri"/>
              </a:defRPr>
            </a:lvl4pPr>
            <a:lvl5pPr lvl="4" marR="0" algn="l">
              <a:lnSpc>
                <a:spcPct val="90000"/>
              </a:lnSpc>
              <a:spcBef>
                <a:spcPts val="0"/>
              </a:spcBef>
              <a:spcAft>
                <a:spcPts val="0"/>
              </a:spcAft>
              <a:buClr>
                <a:srgbClr val="000000"/>
              </a:buClr>
              <a:buSzPts val="3300"/>
              <a:buFont typeface="Calibri"/>
              <a:buNone/>
              <a:defRPr b="0" i="0" sz="3300" u="none" cap="none" strike="noStrike">
                <a:solidFill>
                  <a:srgbClr val="000000"/>
                </a:solidFill>
                <a:latin typeface="Calibri"/>
                <a:ea typeface="Calibri"/>
                <a:cs typeface="Calibri"/>
                <a:sym typeface="Calibri"/>
              </a:defRPr>
            </a:lvl5pPr>
            <a:lvl6pPr lvl="5" marR="0" algn="l">
              <a:lnSpc>
                <a:spcPct val="90000"/>
              </a:lnSpc>
              <a:spcBef>
                <a:spcPts val="0"/>
              </a:spcBef>
              <a:spcAft>
                <a:spcPts val="0"/>
              </a:spcAft>
              <a:buClr>
                <a:srgbClr val="000000"/>
              </a:buClr>
              <a:buSzPts val="3300"/>
              <a:buFont typeface="Calibri"/>
              <a:buNone/>
              <a:defRPr b="0" i="0" sz="3300" u="none" cap="none" strike="noStrike">
                <a:solidFill>
                  <a:srgbClr val="000000"/>
                </a:solidFill>
                <a:latin typeface="Calibri"/>
                <a:ea typeface="Calibri"/>
                <a:cs typeface="Calibri"/>
                <a:sym typeface="Calibri"/>
              </a:defRPr>
            </a:lvl6pPr>
            <a:lvl7pPr lvl="6" marR="0" algn="l">
              <a:lnSpc>
                <a:spcPct val="90000"/>
              </a:lnSpc>
              <a:spcBef>
                <a:spcPts val="0"/>
              </a:spcBef>
              <a:spcAft>
                <a:spcPts val="0"/>
              </a:spcAft>
              <a:buClr>
                <a:srgbClr val="000000"/>
              </a:buClr>
              <a:buSzPts val="3300"/>
              <a:buFont typeface="Calibri"/>
              <a:buNone/>
              <a:defRPr b="0" i="0" sz="3300" u="none" cap="none" strike="noStrike">
                <a:solidFill>
                  <a:srgbClr val="000000"/>
                </a:solidFill>
                <a:latin typeface="Calibri"/>
                <a:ea typeface="Calibri"/>
                <a:cs typeface="Calibri"/>
                <a:sym typeface="Calibri"/>
              </a:defRPr>
            </a:lvl7pPr>
            <a:lvl8pPr lvl="7" marR="0" algn="l">
              <a:lnSpc>
                <a:spcPct val="90000"/>
              </a:lnSpc>
              <a:spcBef>
                <a:spcPts val="0"/>
              </a:spcBef>
              <a:spcAft>
                <a:spcPts val="0"/>
              </a:spcAft>
              <a:buClr>
                <a:srgbClr val="000000"/>
              </a:buClr>
              <a:buSzPts val="3300"/>
              <a:buFont typeface="Calibri"/>
              <a:buNone/>
              <a:defRPr b="0" i="0" sz="3300" u="none" cap="none" strike="noStrike">
                <a:solidFill>
                  <a:srgbClr val="000000"/>
                </a:solidFill>
                <a:latin typeface="Calibri"/>
                <a:ea typeface="Calibri"/>
                <a:cs typeface="Calibri"/>
                <a:sym typeface="Calibri"/>
              </a:defRPr>
            </a:lvl8pPr>
            <a:lvl9pPr lvl="8" marR="0" algn="l">
              <a:lnSpc>
                <a:spcPct val="90000"/>
              </a:lnSpc>
              <a:spcBef>
                <a:spcPts val="0"/>
              </a:spcBef>
              <a:spcAft>
                <a:spcPts val="0"/>
              </a:spcAft>
              <a:buClr>
                <a:srgbClr val="000000"/>
              </a:buClr>
              <a:buSzPts val="3300"/>
              <a:buFont typeface="Calibri"/>
              <a:buNone/>
              <a:defRPr b="0" i="0" sz="3300" u="none" cap="none" strike="noStrike">
                <a:solidFill>
                  <a:srgbClr val="000000"/>
                </a:solidFill>
                <a:latin typeface="Calibri"/>
                <a:ea typeface="Calibri"/>
                <a:cs typeface="Calibri"/>
                <a:sym typeface="Calibri"/>
              </a:defRPr>
            </a:lvl9pPr>
          </a:lstStyle>
          <a:p/>
        </p:txBody>
      </p:sp>
      <p:sp>
        <p:nvSpPr>
          <p:cNvPr id="409" name="Google Shape;409;p110"/>
          <p:cNvSpPr txBox="1"/>
          <p:nvPr>
            <p:ph idx="1" type="body"/>
          </p:nvPr>
        </p:nvSpPr>
        <p:spPr>
          <a:xfrm>
            <a:off x="628650" y="1369219"/>
            <a:ext cx="7886700" cy="3263400"/>
          </a:xfrm>
          <a:prstGeom prst="rect">
            <a:avLst/>
          </a:prstGeom>
          <a:noFill/>
          <a:ln>
            <a:noFill/>
          </a:ln>
        </p:spPr>
        <p:txBody>
          <a:bodyPr anchorCtr="0" anchor="t" bIns="34275" lIns="34275" spcFirstLastPara="1" rIns="34275" wrap="square" tIns="34275">
            <a:normAutofit/>
          </a:bodyPr>
          <a:lstStyle>
            <a:lvl1pPr indent="-361950" lvl="0" marL="457200" marR="0" algn="l">
              <a:lnSpc>
                <a:spcPct val="90000"/>
              </a:lnSpc>
              <a:spcBef>
                <a:spcPts val="800"/>
              </a:spcBef>
              <a:spcAft>
                <a:spcPts val="0"/>
              </a:spcAft>
              <a:buClr>
                <a:srgbClr val="000000"/>
              </a:buClr>
              <a:buSzPts val="2100"/>
              <a:buFont typeface="Arial"/>
              <a:buChar char="•"/>
              <a:defRPr b="0" i="0" sz="2100" u="none" cap="none" strike="noStrike">
                <a:solidFill>
                  <a:srgbClr val="000000"/>
                </a:solidFill>
                <a:latin typeface="Calibri"/>
                <a:ea typeface="Calibri"/>
                <a:cs typeface="Calibri"/>
                <a:sym typeface="Calibri"/>
              </a:defRPr>
            </a:lvl1pPr>
            <a:lvl2pPr indent="-361950" lvl="1" marL="914400" marR="0" algn="l">
              <a:lnSpc>
                <a:spcPct val="90000"/>
              </a:lnSpc>
              <a:spcBef>
                <a:spcPts val="800"/>
              </a:spcBef>
              <a:spcAft>
                <a:spcPts val="0"/>
              </a:spcAft>
              <a:buClr>
                <a:srgbClr val="000000"/>
              </a:buClr>
              <a:buSzPts val="2100"/>
              <a:buFont typeface="Arial"/>
              <a:buChar char="•"/>
              <a:defRPr b="0" i="0" sz="2100" u="none" cap="none" strike="noStrike">
                <a:solidFill>
                  <a:srgbClr val="000000"/>
                </a:solidFill>
                <a:latin typeface="Calibri"/>
                <a:ea typeface="Calibri"/>
                <a:cs typeface="Calibri"/>
                <a:sym typeface="Calibri"/>
              </a:defRPr>
            </a:lvl2pPr>
            <a:lvl3pPr indent="-361950" lvl="2" marL="1371600" marR="0" algn="l">
              <a:lnSpc>
                <a:spcPct val="90000"/>
              </a:lnSpc>
              <a:spcBef>
                <a:spcPts val="800"/>
              </a:spcBef>
              <a:spcAft>
                <a:spcPts val="0"/>
              </a:spcAft>
              <a:buClr>
                <a:srgbClr val="000000"/>
              </a:buClr>
              <a:buSzPts val="2100"/>
              <a:buFont typeface="Arial"/>
              <a:buChar char="•"/>
              <a:defRPr b="0" i="0" sz="2100" u="none" cap="none" strike="noStrike">
                <a:solidFill>
                  <a:srgbClr val="000000"/>
                </a:solidFill>
                <a:latin typeface="Calibri"/>
                <a:ea typeface="Calibri"/>
                <a:cs typeface="Calibri"/>
                <a:sym typeface="Calibri"/>
              </a:defRPr>
            </a:lvl3pPr>
            <a:lvl4pPr indent="-361950" lvl="3" marL="1828800" marR="0" algn="l">
              <a:lnSpc>
                <a:spcPct val="90000"/>
              </a:lnSpc>
              <a:spcBef>
                <a:spcPts val="800"/>
              </a:spcBef>
              <a:spcAft>
                <a:spcPts val="0"/>
              </a:spcAft>
              <a:buClr>
                <a:srgbClr val="000000"/>
              </a:buClr>
              <a:buSzPts val="2100"/>
              <a:buFont typeface="Arial"/>
              <a:buChar char="•"/>
              <a:defRPr b="0" i="0" sz="2100" u="none" cap="none" strike="noStrike">
                <a:solidFill>
                  <a:srgbClr val="000000"/>
                </a:solidFill>
                <a:latin typeface="Calibri"/>
                <a:ea typeface="Calibri"/>
                <a:cs typeface="Calibri"/>
                <a:sym typeface="Calibri"/>
              </a:defRPr>
            </a:lvl4pPr>
            <a:lvl5pPr indent="-361950" lvl="4" marL="2286000" marR="0" algn="l">
              <a:lnSpc>
                <a:spcPct val="90000"/>
              </a:lnSpc>
              <a:spcBef>
                <a:spcPts val="800"/>
              </a:spcBef>
              <a:spcAft>
                <a:spcPts val="0"/>
              </a:spcAft>
              <a:buClr>
                <a:srgbClr val="000000"/>
              </a:buClr>
              <a:buSzPts val="2100"/>
              <a:buFont typeface="Arial"/>
              <a:buChar char="•"/>
              <a:defRPr b="0" i="0" sz="2100" u="none" cap="none" strike="noStrike">
                <a:solidFill>
                  <a:srgbClr val="000000"/>
                </a:solidFill>
                <a:latin typeface="Calibri"/>
                <a:ea typeface="Calibri"/>
                <a:cs typeface="Calibri"/>
                <a:sym typeface="Calibri"/>
              </a:defRPr>
            </a:lvl5pPr>
            <a:lvl6pPr indent="-361950" lvl="5" marL="2743200" marR="0" algn="l">
              <a:lnSpc>
                <a:spcPct val="90000"/>
              </a:lnSpc>
              <a:spcBef>
                <a:spcPts val="800"/>
              </a:spcBef>
              <a:spcAft>
                <a:spcPts val="0"/>
              </a:spcAft>
              <a:buClr>
                <a:srgbClr val="000000"/>
              </a:buClr>
              <a:buSzPts val="2100"/>
              <a:buFont typeface="Arial"/>
              <a:buChar char="•"/>
              <a:defRPr b="0" i="0" sz="2100" u="none" cap="none" strike="noStrike">
                <a:solidFill>
                  <a:srgbClr val="000000"/>
                </a:solidFill>
                <a:latin typeface="Calibri"/>
                <a:ea typeface="Calibri"/>
                <a:cs typeface="Calibri"/>
                <a:sym typeface="Calibri"/>
              </a:defRPr>
            </a:lvl6pPr>
            <a:lvl7pPr indent="-361950" lvl="6" marL="3200400" marR="0" algn="l">
              <a:lnSpc>
                <a:spcPct val="90000"/>
              </a:lnSpc>
              <a:spcBef>
                <a:spcPts val="800"/>
              </a:spcBef>
              <a:spcAft>
                <a:spcPts val="0"/>
              </a:spcAft>
              <a:buClr>
                <a:srgbClr val="000000"/>
              </a:buClr>
              <a:buSzPts val="2100"/>
              <a:buFont typeface="Arial"/>
              <a:buChar char="•"/>
              <a:defRPr b="0" i="0" sz="2100" u="none" cap="none" strike="noStrike">
                <a:solidFill>
                  <a:srgbClr val="000000"/>
                </a:solidFill>
                <a:latin typeface="Calibri"/>
                <a:ea typeface="Calibri"/>
                <a:cs typeface="Calibri"/>
                <a:sym typeface="Calibri"/>
              </a:defRPr>
            </a:lvl7pPr>
            <a:lvl8pPr indent="-361950" lvl="7" marL="3657600" marR="0" algn="l">
              <a:lnSpc>
                <a:spcPct val="90000"/>
              </a:lnSpc>
              <a:spcBef>
                <a:spcPts val="800"/>
              </a:spcBef>
              <a:spcAft>
                <a:spcPts val="0"/>
              </a:spcAft>
              <a:buClr>
                <a:srgbClr val="000000"/>
              </a:buClr>
              <a:buSzPts val="2100"/>
              <a:buFont typeface="Arial"/>
              <a:buChar char="•"/>
              <a:defRPr b="0" i="0" sz="2100" u="none" cap="none" strike="noStrike">
                <a:solidFill>
                  <a:srgbClr val="000000"/>
                </a:solidFill>
                <a:latin typeface="Calibri"/>
                <a:ea typeface="Calibri"/>
                <a:cs typeface="Calibri"/>
                <a:sym typeface="Calibri"/>
              </a:defRPr>
            </a:lvl8pPr>
            <a:lvl9pPr indent="-361950" lvl="8" marL="4114800" marR="0" algn="l">
              <a:lnSpc>
                <a:spcPct val="90000"/>
              </a:lnSpc>
              <a:spcBef>
                <a:spcPts val="800"/>
              </a:spcBef>
              <a:spcAft>
                <a:spcPts val="0"/>
              </a:spcAft>
              <a:buClr>
                <a:srgbClr val="000000"/>
              </a:buClr>
              <a:buSzPts val="2100"/>
              <a:buFont typeface="Arial"/>
              <a:buChar char="•"/>
              <a:defRPr b="0" i="0" sz="2100" u="none" cap="none" strike="noStrike">
                <a:solidFill>
                  <a:srgbClr val="000000"/>
                </a:solidFill>
                <a:latin typeface="Calibri"/>
                <a:ea typeface="Calibri"/>
                <a:cs typeface="Calibri"/>
                <a:sym typeface="Calibri"/>
              </a:defRPr>
            </a:lvl9pPr>
          </a:lstStyle>
          <a:p/>
        </p:txBody>
      </p:sp>
      <p:sp>
        <p:nvSpPr>
          <p:cNvPr id="410" name="Google Shape;410;p110"/>
          <p:cNvSpPr txBox="1"/>
          <p:nvPr>
            <p:ph idx="12" type="sldNum"/>
          </p:nvPr>
        </p:nvSpPr>
        <p:spPr>
          <a:xfrm>
            <a:off x="8321382" y="4803219"/>
            <a:ext cx="194100" cy="207900"/>
          </a:xfrm>
          <a:prstGeom prst="rect">
            <a:avLst/>
          </a:prstGeom>
          <a:noFill/>
          <a:ln>
            <a:noFill/>
          </a:ln>
        </p:spPr>
        <p:txBody>
          <a:bodyPr anchorCtr="0" anchor="ctr" bIns="34275" lIns="34275" spcFirstLastPara="1" rIns="34275" wrap="square" tIns="34275">
            <a:spAutoFit/>
          </a:bodyPr>
          <a:lstStyle>
            <a:lvl1pPr indent="0" lvl="0"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sz="1100">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754" r:id="rId1"/>
    <p:sldLayoutId id="2147483755" r:id="rId2"/>
    <p:sldLayoutId id="2147483756"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 id="2147483765" r:id="rId12"/>
    <p:sldLayoutId id="2147483766" r:id="rId13"/>
    <p:sldLayoutId id="2147483767" r:id="rId14"/>
    <p:sldLayoutId id="2147483768" r:id="rId15"/>
    <p:sldLayoutId id="2147483769" r:id="rId16"/>
    <p:sldLayoutId id="2147483770" r:id="rId17"/>
    <p:sldLayoutId id="2147483771" r:id="rId18"/>
    <p:sldLayoutId id="2147483772" r:id="rId19"/>
    <p:sldLayoutId id="2147483773" r:id="rId20"/>
    <p:sldLayoutId id="2147483774" r:id="rId21"/>
    <p:sldLayoutId id="2147483775" r:id="rId22"/>
    <p:sldLayoutId id="2147483776" r:id="rId23"/>
    <p:sldLayoutId id="2147483777" r:id="rId24"/>
    <p:sldLayoutId id="2147483778" r:id="rId25"/>
    <p:sldLayoutId id="2147483779" r:id="rId26"/>
    <p:sldLayoutId id="2147483780" r:id="rId27"/>
    <p:sldLayoutId id="2147483781" r:id="rId28"/>
    <p:sldLayoutId id="2147483782" r:id="rId29"/>
    <p:sldLayoutId id="2147483783" r:id="rId30"/>
    <p:sldLayoutId id="2147483784" r:id="rId31"/>
    <p:sldLayoutId id="2147483785" r:id="rId32"/>
    <p:sldLayoutId id="2147483786" r:id="rId33"/>
    <p:sldLayoutId id="2147483787" r:id="rId34"/>
    <p:sldLayoutId id="2147483788" r:id="rId35"/>
    <p:sldLayoutId id="2147483789" r:id="rId36"/>
    <p:sldLayoutId id="2147483790" r:id="rId37"/>
    <p:sldLayoutId id="2147483791" r:id="rId38"/>
    <p:sldLayoutId id="2147483792" r:id="rId39"/>
    <p:sldLayoutId id="2147483793" r:id="rId40"/>
    <p:sldLayoutId id="2147483794" r:id="rId41"/>
    <p:sldLayoutId id="2147483795" r:id="rId42"/>
    <p:sldLayoutId id="2147483796" r:id="rId43"/>
    <p:sldLayoutId id="2147483797" r:id="rId44"/>
  </p:sldLayoutIdLst>
  <p:transition spd="med">
    <p:fade/>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84" name="Shape 584"/>
        <p:cNvGrpSpPr/>
        <p:nvPr/>
      </p:nvGrpSpPr>
      <p:grpSpPr>
        <a:xfrm>
          <a:off x="0" y="0"/>
          <a:ext cx="0" cy="0"/>
          <a:chOff x="0" y="0"/>
          <a:chExt cx="0" cy="0"/>
        </a:xfrm>
      </p:grpSpPr>
      <p:sp>
        <p:nvSpPr>
          <p:cNvPr id="585" name="Google Shape;585;p155"/>
          <p:cNvSpPr txBox="1"/>
          <p:nvPr>
            <p:ph type="title"/>
          </p:nvPr>
        </p:nvSpPr>
        <p:spPr>
          <a:xfrm>
            <a:off x="628650" y="273844"/>
            <a:ext cx="7886700" cy="994200"/>
          </a:xfrm>
          <a:prstGeom prst="rect">
            <a:avLst/>
          </a:prstGeom>
          <a:noFill/>
          <a:ln>
            <a:noFill/>
          </a:ln>
        </p:spPr>
        <p:txBody>
          <a:bodyPr anchorCtr="0" anchor="ctr" bIns="34275" lIns="34275" spcFirstLastPara="1" rIns="34275" wrap="square" tIns="34275">
            <a:normAutofit/>
          </a:bodyPr>
          <a:lstStyle>
            <a:lvl1pPr lvl="0" marR="0" algn="l">
              <a:lnSpc>
                <a:spcPct val="90000"/>
              </a:lnSpc>
              <a:spcBef>
                <a:spcPts val="0"/>
              </a:spcBef>
              <a:spcAft>
                <a:spcPts val="0"/>
              </a:spcAft>
              <a:buClr>
                <a:srgbClr val="000000"/>
              </a:buClr>
              <a:buSzPts val="3300"/>
              <a:buFont typeface="Calibri"/>
              <a:buNone/>
              <a:defRPr b="0" i="0" sz="3300" u="none" cap="none" strike="noStrike">
                <a:solidFill>
                  <a:srgbClr val="000000"/>
                </a:solidFill>
                <a:latin typeface="Calibri"/>
                <a:ea typeface="Calibri"/>
                <a:cs typeface="Calibri"/>
                <a:sym typeface="Calibri"/>
              </a:defRPr>
            </a:lvl1pPr>
            <a:lvl2pPr lvl="1" marR="0" algn="l">
              <a:lnSpc>
                <a:spcPct val="90000"/>
              </a:lnSpc>
              <a:spcBef>
                <a:spcPts val="0"/>
              </a:spcBef>
              <a:spcAft>
                <a:spcPts val="0"/>
              </a:spcAft>
              <a:buClr>
                <a:srgbClr val="000000"/>
              </a:buClr>
              <a:buSzPts val="3300"/>
              <a:buFont typeface="Calibri"/>
              <a:buNone/>
              <a:defRPr b="0" i="0" sz="3300" u="none" cap="none" strike="noStrike">
                <a:solidFill>
                  <a:srgbClr val="000000"/>
                </a:solidFill>
                <a:latin typeface="Calibri"/>
                <a:ea typeface="Calibri"/>
                <a:cs typeface="Calibri"/>
                <a:sym typeface="Calibri"/>
              </a:defRPr>
            </a:lvl2pPr>
            <a:lvl3pPr lvl="2" marR="0" algn="l">
              <a:lnSpc>
                <a:spcPct val="90000"/>
              </a:lnSpc>
              <a:spcBef>
                <a:spcPts val="0"/>
              </a:spcBef>
              <a:spcAft>
                <a:spcPts val="0"/>
              </a:spcAft>
              <a:buClr>
                <a:srgbClr val="000000"/>
              </a:buClr>
              <a:buSzPts val="3300"/>
              <a:buFont typeface="Calibri"/>
              <a:buNone/>
              <a:defRPr b="0" i="0" sz="3300" u="none" cap="none" strike="noStrike">
                <a:solidFill>
                  <a:srgbClr val="000000"/>
                </a:solidFill>
                <a:latin typeface="Calibri"/>
                <a:ea typeface="Calibri"/>
                <a:cs typeface="Calibri"/>
                <a:sym typeface="Calibri"/>
              </a:defRPr>
            </a:lvl3pPr>
            <a:lvl4pPr lvl="3" marR="0" algn="l">
              <a:lnSpc>
                <a:spcPct val="90000"/>
              </a:lnSpc>
              <a:spcBef>
                <a:spcPts val="0"/>
              </a:spcBef>
              <a:spcAft>
                <a:spcPts val="0"/>
              </a:spcAft>
              <a:buClr>
                <a:srgbClr val="000000"/>
              </a:buClr>
              <a:buSzPts val="3300"/>
              <a:buFont typeface="Calibri"/>
              <a:buNone/>
              <a:defRPr b="0" i="0" sz="3300" u="none" cap="none" strike="noStrike">
                <a:solidFill>
                  <a:srgbClr val="000000"/>
                </a:solidFill>
                <a:latin typeface="Calibri"/>
                <a:ea typeface="Calibri"/>
                <a:cs typeface="Calibri"/>
                <a:sym typeface="Calibri"/>
              </a:defRPr>
            </a:lvl4pPr>
            <a:lvl5pPr lvl="4" marR="0" algn="l">
              <a:lnSpc>
                <a:spcPct val="90000"/>
              </a:lnSpc>
              <a:spcBef>
                <a:spcPts val="0"/>
              </a:spcBef>
              <a:spcAft>
                <a:spcPts val="0"/>
              </a:spcAft>
              <a:buClr>
                <a:srgbClr val="000000"/>
              </a:buClr>
              <a:buSzPts val="3300"/>
              <a:buFont typeface="Calibri"/>
              <a:buNone/>
              <a:defRPr b="0" i="0" sz="3300" u="none" cap="none" strike="noStrike">
                <a:solidFill>
                  <a:srgbClr val="000000"/>
                </a:solidFill>
                <a:latin typeface="Calibri"/>
                <a:ea typeface="Calibri"/>
                <a:cs typeface="Calibri"/>
                <a:sym typeface="Calibri"/>
              </a:defRPr>
            </a:lvl5pPr>
            <a:lvl6pPr lvl="5" marR="0" algn="l">
              <a:lnSpc>
                <a:spcPct val="90000"/>
              </a:lnSpc>
              <a:spcBef>
                <a:spcPts val="0"/>
              </a:spcBef>
              <a:spcAft>
                <a:spcPts val="0"/>
              </a:spcAft>
              <a:buClr>
                <a:srgbClr val="000000"/>
              </a:buClr>
              <a:buSzPts val="3300"/>
              <a:buFont typeface="Calibri"/>
              <a:buNone/>
              <a:defRPr b="0" i="0" sz="3300" u="none" cap="none" strike="noStrike">
                <a:solidFill>
                  <a:srgbClr val="000000"/>
                </a:solidFill>
                <a:latin typeface="Calibri"/>
                <a:ea typeface="Calibri"/>
                <a:cs typeface="Calibri"/>
                <a:sym typeface="Calibri"/>
              </a:defRPr>
            </a:lvl6pPr>
            <a:lvl7pPr lvl="6" marR="0" algn="l">
              <a:lnSpc>
                <a:spcPct val="90000"/>
              </a:lnSpc>
              <a:spcBef>
                <a:spcPts val="0"/>
              </a:spcBef>
              <a:spcAft>
                <a:spcPts val="0"/>
              </a:spcAft>
              <a:buClr>
                <a:srgbClr val="000000"/>
              </a:buClr>
              <a:buSzPts val="3300"/>
              <a:buFont typeface="Calibri"/>
              <a:buNone/>
              <a:defRPr b="0" i="0" sz="3300" u="none" cap="none" strike="noStrike">
                <a:solidFill>
                  <a:srgbClr val="000000"/>
                </a:solidFill>
                <a:latin typeface="Calibri"/>
                <a:ea typeface="Calibri"/>
                <a:cs typeface="Calibri"/>
                <a:sym typeface="Calibri"/>
              </a:defRPr>
            </a:lvl7pPr>
            <a:lvl8pPr lvl="7" marR="0" algn="l">
              <a:lnSpc>
                <a:spcPct val="90000"/>
              </a:lnSpc>
              <a:spcBef>
                <a:spcPts val="0"/>
              </a:spcBef>
              <a:spcAft>
                <a:spcPts val="0"/>
              </a:spcAft>
              <a:buClr>
                <a:srgbClr val="000000"/>
              </a:buClr>
              <a:buSzPts val="3300"/>
              <a:buFont typeface="Calibri"/>
              <a:buNone/>
              <a:defRPr b="0" i="0" sz="3300" u="none" cap="none" strike="noStrike">
                <a:solidFill>
                  <a:srgbClr val="000000"/>
                </a:solidFill>
                <a:latin typeface="Calibri"/>
                <a:ea typeface="Calibri"/>
                <a:cs typeface="Calibri"/>
                <a:sym typeface="Calibri"/>
              </a:defRPr>
            </a:lvl8pPr>
            <a:lvl9pPr lvl="8" marR="0" algn="l">
              <a:lnSpc>
                <a:spcPct val="90000"/>
              </a:lnSpc>
              <a:spcBef>
                <a:spcPts val="0"/>
              </a:spcBef>
              <a:spcAft>
                <a:spcPts val="0"/>
              </a:spcAft>
              <a:buClr>
                <a:srgbClr val="000000"/>
              </a:buClr>
              <a:buSzPts val="3300"/>
              <a:buFont typeface="Calibri"/>
              <a:buNone/>
              <a:defRPr b="0" i="0" sz="3300" u="none" cap="none" strike="noStrike">
                <a:solidFill>
                  <a:srgbClr val="000000"/>
                </a:solidFill>
                <a:latin typeface="Calibri"/>
                <a:ea typeface="Calibri"/>
                <a:cs typeface="Calibri"/>
                <a:sym typeface="Calibri"/>
              </a:defRPr>
            </a:lvl9pPr>
          </a:lstStyle>
          <a:p/>
        </p:txBody>
      </p:sp>
      <p:sp>
        <p:nvSpPr>
          <p:cNvPr id="586" name="Google Shape;586;p155"/>
          <p:cNvSpPr txBox="1"/>
          <p:nvPr>
            <p:ph idx="1" type="body"/>
          </p:nvPr>
        </p:nvSpPr>
        <p:spPr>
          <a:xfrm>
            <a:off x="628650" y="1369219"/>
            <a:ext cx="7886700" cy="3263400"/>
          </a:xfrm>
          <a:prstGeom prst="rect">
            <a:avLst/>
          </a:prstGeom>
          <a:noFill/>
          <a:ln>
            <a:noFill/>
          </a:ln>
        </p:spPr>
        <p:txBody>
          <a:bodyPr anchorCtr="0" anchor="t" bIns="34275" lIns="34275" spcFirstLastPara="1" rIns="34275" wrap="square" tIns="34275">
            <a:normAutofit/>
          </a:bodyPr>
          <a:lstStyle>
            <a:lvl1pPr indent="-361950" lvl="0" marL="457200" marR="0" algn="l">
              <a:lnSpc>
                <a:spcPct val="90000"/>
              </a:lnSpc>
              <a:spcBef>
                <a:spcPts val="800"/>
              </a:spcBef>
              <a:spcAft>
                <a:spcPts val="0"/>
              </a:spcAft>
              <a:buClr>
                <a:srgbClr val="000000"/>
              </a:buClr>
              <a:buSzPts val="2100"/>
              <a:buFont typeface="Arial"/>
              <a:buChar char="•"/>
              <a:defRPr b="0" i="0" sz="2100" u="none" cap="none" strike="noStrike">
                <a:solidFill>
                  <a:srgbClr val="000000"/>
                </a:solidFill>
                <a:latin typeface="Calibri"/>
                <a:ea typeface="Calibri"/>
                <a:cs typeface="Calibri"/>
                <a:sym typeface="Calibri"/>
              </a:defRPr>
            </a:lvl1pPr>
            <a:lvl2pPr indent="-361950" lvl="1" marL="914400" marR="0" algn="l">
              <a:lnSpc>
                <a:spcPct val="90000"/>
              </a:lnSpc>
              <a:spcBef>
                <a:spcPts val="800"/>
              </a:spcBef>
              <a:spcAft>
                <a:spcPts val="0"/>
              </a:spcAft>
              <a:buClr>
                <a:srgbClr val="000000"/>
              </a:buClr>
              <a:buSzPts val="2100"/>
              <a:buFont typeface="Arial"/>
              <a:buChar char="•"/>
              <a:defRPr b="0" i="0" sz="2100" u="none" cap="none" strike="noStrike">
                <a:solidFill>
                  <a:srgbClr val="000000"/>
                </a:solidFill>
                <a:latin typeface="Calibri"/>
                <a:ea typeface="Calibri"/>
                <a:cs typeface="Calibri"/>
                <a:sym typeface="Calibri"/>
              </a:defRPr>
            </a:lvl2pPr>
            <a:lvl3pPr indent="-361950" lvl="2" marL="1371600" marR="0" algn="l">
              <a:lnSpc>
                <a:spcPct val="90000"/>
              </a:lnSpc>
              <a:spcBef>
                <a:spcPts val="800"/>
              </a:spcBef>
              <a:spcAft>
                <a:spcPts val="0"/>
              </a:spcAft>
              <a:buClr>
                <a:srgbClr val="000000"/>
              </a:buClr>
              <a:buSzPts val="2100"/>
              <a:buFont typeface="Arial"/>
              <a:buChar char="•"/>
              <a:defRPr b="0" i="0" sz="2100" u="none" cap="none" strike="noStrike">
                <a:solidFill>
                  <a:srgbClr val="000000"/>
                </a:solidFill>
                <a:latin typeface="Calibri"/>
                <a:ea typeface="Calibri"/>
                <a:cs typeface="Calibri"/>
                <a:sym typeface="Calibri"/>
              </a:defRPr>
            </a:lvl3pPr>
            <a:lvl4pPr indent="-361950" lvl="3" marL="1828800" marR="0" algn="l">
              <a:lnSpc>
                <a:spcPct val="90000"/>
              </a:lnSpc>
              <a:spcBef>
                <a:spcPts val="800"/>
              </a:spcBef>
              <a:spcAft>
                <a:spcPts val="0"/>
              </a:spcAft>
              <a:buClr>
                <a:srgbClr val="000000"/>
              </a:buClr>
              <a:buSzPts val="2100"/>
              <a:buFont typeface="Arial"/>
              <a:buChar char="•"/>
              <a:defRPr b="0" i="0" sz="2100" u="none" cap="none" strike="noStrike">
                <a:solidFill>
                  <a:srgbClr val="000000"/>
                </a:solidFill>
                <a:latin typeface="Calibri"/>
                <a:ea typeface="Calibri"/>
                <a:cs typeface="Calibri"/>
                <a:sym typeface="Calibri"/>
              </a:defRPr>
            </a:lvl4pPr>
            <a:lvl5pPr indent="-361950" lvl="4" marL="2286000" marR="0" algn="l">
              <a:lnSpc>
                <a:spcPct val="90000"/>
              </a:lnSpc>
              <a:spcBef>
                <a:spcPts val="800"/>
              </a:spcBef>
              <a:spcAft>
                <a:spcPts val="0"/>
              </a:spcAft>
              <a:buClr>
                <a:srgbClr val="000000"/>
              </a:buClr>
              <a:buSzPts val="2100"/>
              <a:buFont typeface="Arial"/>
              <a:buChar char="•"/>
              <a:defRPr b="0" i="0" sz="2100" u="none" cap="none" strike="noStrike">
                <a:solidFill>
                  <a:srgbClr val="000000"/>
                </a:solidFill>
                <a:latin typeface="Calibri"/>
                <a:ea typeface="Calibri"/>
                <a:cs typeface="Calibri"/>
                <a:sym typeface="Calibri"/>
              </a:defRPr>
            </a:lvl5pPr>
            <a:lvl6pPr indent="-361950" lvl="5" marL="2743200" marR="0" algn="l">
              <a:lnSpc>
                <a:spcPct val="90000"/>
              </a:lnSpc>
              <a:spcBef>
                <a:spcPts val="800"/>
              </a:spcBef>
              <a:spcAft>
                <a:spcPts val="0"/>
              </a:spcAft>
              <a:buClr>
                <a:srgbClr val="000000"/>
              </a:buClr>
              <a:buSzPts val="2100"/>
              <a:buFont typeface="Arial"/>
              <a:buChar char="•"/>
              <a:defRPr b="0" i="0" sz="2100" u="none" cap="none" strike="noStrike">
                <a:solidFill>
                  <a:srgbClr val="000000"/>
                </a:solidFill>
                <a:latin typeface="Calibri"/>
                <a:ea typeface="Calibri"/>
                <a:cs typeface="Calibri"/>
                <a:sym typeface="Calibri"/>
              </a:defRPr>
            </a:lvl6pPr>
            <a:lvl7pPr indent="-361950" lvl="6" marL="3200400" marR="0" algn="l">
              <a:lnSpc>
                <a:spcPct val="90000"/>
              </a:lnSpc>
              <a:spcBef>
                <a:spcPts val="800"/>
              </a:spcBef>
              <a:spcAft>
                <a:spcPts val="0"/>
              </a:spcAft>
              <a:buClr>
                <a:srgbClr val="000000"/>
              </a:buClr>
              <a:buSzPts val="2100"/>
              <a:buFont typeface="Arial"/>
              <a:buChar char="•"/>
              <a:defRPr b="0" i="0" sz="2100" u="none" cap="none" strike="noStrike">
                <a:solidFill>
                  <a:srgbClr val="000000"/>
                </a:solidFill>
                <a:latin typeface="Calibri"/>
                <a:ea typeface="Calibri"/>
                <a:cs typeface="Calibri"/>
                <a:sym typeface="Calibri"/>
              </a:defRPr>
            </a:lvl7pPr>
            <a:lvl8pPr indent="-361950" lvl="7" marL="3657600" marR="0" algn="l">
              <a:lnSpc>
                <a:spcPct val="90000"/>
              </a:lnSpc>
              <a:spcBef>
                <a:spcPts val="800"/>
              </a:spcBef>
              <a:spcAft>
                <a:spcPts val="0"/>
              </a:spcAft>
              <a:buClr>
                <a:srgbClr val="000000"/>
              </a:buClr>
              <a:buSzPts val="2100"/>
              <a:buFont typeface="Arial"/>
              <a:buChar char="•"/>
              <a:defRPr b="0" i="0" sz="2100" u="none" cap="none" strike="noStrike">
                <a:solidFill>
                  <a:srgbClr val="000000"/>
                </a:solidFill>
                <a:latin typeface="Calibri"/>
                <a:ea typeface="Calibri"/>
                <a:cs typeface="Calibri"/>
                <a:sym typeface="Calibri"/>
              </a:defRPr>
            </a:lvl8pPr>
            <a:lvl9pPr indent="-361950" lvl="8" marL="4114800" marR="0" algn="l">
              <a:lnSpc>
                <a:spcPct val="90000"/>
              </a:lnSpc>
              <a:spcBef>
                <a:spcPts val="800"/>
              </a:spcBef>
              <a:spcAft>
                <a:spcPts val="0"/>
              </a:spcAft>
              <a:buClr>
                <a:srgbClr val="000000"/>
              </a:buClr>
              <a:buSzPts val="2100"/>
              <a:buFont typeface="Arial"/>
              <a:buChar char="•"/>
              <a:defRPr b="0" i="0" sz="2100" u="none" cap="none" strike="noStrike">
                <a:solidFill>
                  <a:srgbClr val="000000"/>
                </a:solidFill>
                <a:latin typeface="Calibri"/>
                <a:ea typeface="Calibri"/>
                <a:cs typeface="Calibri"/>
                <a:sym typeface="Calibri"/>
              </a:defRPr>
            </a:lvl9pPr>
          </a:lstStyle>
          <a:p/>
        </p:txBody>
      </p:sp>
      <p:sp>
        <p:nvSpPr>
          <p:cNvPr id="587" name="Google Shape;587;p155"/>
          <p:cNvSpPr txBox="1"/>
          <p:nvPr>
            <p:ph idx="12" type="sldNum"/>
          </p:nvPr>
        </p:nvSpPr>
        <p:spPr>
          <a:xfrm>
            <a:off x="8321382" y="4803219"/>
            <a:ext cx="194100" cy="207900"/>
          </a:xfrm>
          <a:prstGeom prst="rect">
            <a:avLst/>
          </a:prstGeom>
          <a:noFill/>
          <a:ln>
            <a:noFill/>
          </a:ln>
        </p:spPr>
        <p:txBody>
          <a:bodyPr anchorCtr="0" anchor="ctr" bIns="34275" lIns="34275" spcFirstLastPara="1" rIns="34275" wrap="square" tIns="34275">
            <a:spAutoFit/>
          </a:bodyPr>
          <a:lstStyle>
            <a:lvl1pPr indent="0" lvl="0"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sz="1100">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798" r:id="rId1"/>
    <p:sldLayoutId id="2147483799" r:id="rId2"/>
    <p:sldLayoutId id="2147483800" r:id="rId3"/>
    <p:sldLayoutId id="2147483801" r:id="rId4"/>
    <p:sldLayoutId id="2147483802" r:id="rId5"/>
    <p:sldLayoutId id="2147483803" r:id="rId6"/>
    <p:sldLayoutId id="2147483804" r:id="rId7"/>
    <p:sldLayoutId id="2147483805" r:id="rId8"/>
    <p:sldLayoutId id="2147483806" r:id="rId9"/>
    <p:sldLayoutId id="2147483807" r:id="rId10"/>
    <p:sldLayoutId id="2147483808" r:id="rId11"/>
    <p:sldLayoutId id="2147483809" r:id="rId12"/>
    <p:sldLayoutId id="2147483810" r:id="rId13"/>
    <p:sldLayoutId id="2147483811" r:id="rId14"/>
    <p:sldLayoutId id="2147483812" r:id="rId15"/>
    <p:sldLayoutId id="2147483813" r:id="rId16"/>
    <p:sldLayoutId id="2147483814" r:id="rId17"/>
    <p:sldLayoutId id="2147483815" r:id="rId18"/>
    <p:sldLayoutId id="2147483816" r:id="rId19"/>
    <p:sldLayoutId id="2147483817" r:id="rId20"/>
    <p:sldLayoutId id="2147483818" r:id="rId21"/>
    <p:sldLayoutId id="2147483819" r:id="rId22"/>
    <p:sldLayoutId id="2147483820" r:id="rId23"/>
    <p:sldLayoutId id="2147483821" r:id="rId24"/>
    <p:sldLayoutId id="2147483822" r:id="rId25"/>
    <p:sldLayoutId id="2147483823" r:id="rId26"/>
    <p:sldLayoutId id="2147483824" r:id="rId27"/>
    <p:sldLayoutId id="2147483825" r:id="rId28"/>
    <p:sldLayoutId id="2147483826" r:id="rId29"/>
    <p:sldLayoutId id="2147483827" r:id="rId30"/>
    <p:sldLayoutId id="2147483828" r:id="rId31"/>
    <p:sldLayoutId id="2147483829" r:id="rId32"/>
    <p:sldLayoutId id="2147483830" r:id="rId33"/>
    <p:sldLayoutId id="2147483831" r:id="rId34"/>
    <p:sldLayoutId id="2147483832" r:id="rId35"/>
    <p:sldLayoutId id="2147483833" r:id="rId36"/>
    <p:sldLayoutId id="2147483834" r:id="rId37"/>
    <p:sldLayoutId id="2147483835" r:id="rId38"/>
    <p:sldLayoutId id="2147483836" r:id="rId39"/>
    <p:sldLayoutId id="2147483837" r:id="rId40"/>
    <p:sldLayoutId id="2147483838" r:id="rId41"/>
    <p:sldLayoutId id="2147483839" r:id="rId42"/>
    <p:sldLayoutId id="2147483840" r:id="rId43"/>
    <p:sldLayoutId id="2147483841" r:id="rId44"/>
  </p:sldLayoutIdLst>
  <p:transition spd="med">
    <p:fade/>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2.png"/><Relationship Id="rId4" Type="http://schemas.openxmlformats.org/officeDocument/2006/relationships/image" Target="../media/image8.png"/><Relationship Id="rId5" Type="http://schemas.openxmlformats.org/officeDocument/2006/relationships/image" Target="../media/image1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8.xml"/><Relationship Id="rId2" Type="http://schemas.openxmlformats.org/officeDocument/2006/relationships/notesSlide" Target="../notesSlides/notesSlide2.xml"/><Relationship Id="rId3" Type="http://schemas.openxmlformats.org/officeDocument/2006/relationships/image" Target="../media/image1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24.png"/><Relationship Id="rId4" Type="http://schemas.openxmlformats.org/officeDocument/2006/relationships/image" Target="../media/image13.png"/><Relationship Id="rId5" Type="http://schemas.openxmlformats.org/officeDocument/2006/relationships/image" Target="../media/image11.png"/><Relationship Id="rId6" Type="http://schemas.openxmlformats.org/officeDocument/2006/relationships/image" Target="../media/image43.jpg"/><Relationship Id="rId7" Type="http://schemas.openxmlformats.org/officeDocument/2006/relationships/image" Target="../media/image4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2.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8.xml"/><Relationship Id="rId2" Type="http://schemas.openxmlformats.org/officeDocument/2006/relationships/notesSlide" Target="../notesSlides/notesSlide5.xml"/><Relationship Id="rId3" Type="http://schemas.openxmlformats.org/officeDocument/2006/relationships/image" Target="../media/image1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8.xml"/><Relationship Id="rId2" Type="http://schemas.openxmlformats.org/officeDocument/2006/relationships/notesSlide" Target="../notesSlides/notesSlide6.xml"/><Relationship Id="rId3" Type="http://schemas.openxmlformats.org/officeDocument/2006/relationships/image" Target="../media/image1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3.xml"/><Relationship Id="rId2" Type="http://schemas.openxmlformats.org/officeDocument/2006/relationships/notesSlide" Target="../notesSlides/notesSlide7.xml"/><Relationship Id="rId3" Type="http://schemas.openxmlformats.org/officeDocument/2006/relationships/image" Target="../media/image5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8.xml"/><Relationship Id="rId2" Type="http://schemas.openxmlformats.org/officeDocument/2006/relationships/notesSlide" Target="../notesSlides/notesSlide8.xml"/><Relationship Id="rId3" Type="http://schemas.openxmlformats.org/officeDocument/2006/relationships/image" Target="../media/image4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8.xml"/><Relationship Id="rId2" Type="http://schemas.openxmlformats.org/officeDocument/2006/relationships/notesSlide" Target="../notesSlides/notesSlide9.xml"/><Relationship Id="rId3" Type="http://schemas.openxmlformats.org/officeDocument/2006/relationships/image" Target="../media/image26.png"/><Relationship Id="rId4" Type="http://schemas.openxmlformats.org/officeDocument/2006/relationships/image" Target="../media/image22.png"/><Relationship Id="rId5" Type="http://schemas.openxmlformats.org/officeDocument/2006/relationships/image" Target="../media/image21.png"/><Relationship Id="rId6" Type="http://schemas.openxmlformats.org/officeDocument/2006/relationships/image" Target="../media/image1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comments" Target="../comments/comment1.xml"/><Relationship Id="rId4" Type="http://schemas.openxmlformats.org/officeDocument/2006/relationships/hyperlink" Target="https://www.readspeaker.com/blog/inclusive-education-in-the-uae/" TargetMode="External"/><Relationship Id="rId9" Type="http://schemas.openxmlformats.org/officeDocument/2006/relationships/hyperlink" Target="https://www.readspeaker.com/blog/text-to-speech-proven-to-help-higher-education-students/" TargetMode="External"/><Relationship Id="rId5" Type="http://schemas.openxmlformats.org/officeDocument/2006/relationships/hyperlink" Target="https://assets-www.readspeaker.com/uploads/2024/07/kemu-kenya-methodists-university-readspeaker-customer-story.pdf" TargetMode="External"/><Relationship Id="rId6" Type="http://schemas.openxmlformats.org/officeDocument/2006/relationships/hyperlink" Target="https://assets-www.readspeaker.com/uploads/2024/07/kemu-kenya-methodists-university-readspeaker-customer-story.pdf" TargetMode="External"/><Relationship Id="rId7" Type="http://schemas.openxmlformats.org/officeDocument/2006/relationships/hyperlink" Target="https://assets-www.readspeaker.com/uploads/2024/07/kemu-kenya-methodists-university-readspeaker-customer-story.pdf" TargetMode="External"/><Relationship Id="rId8" Type="http://schemas.openxmlformats.org/officeDocument/2006/relationships/hyperlink" Target="https://www.readspeaker.com/wp-content/uploads/2023/08/Lyon-Jean-Moulin-University-case-study-EN-A4-1.pdf"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3.xml"/><Relationship Id="rId2" Type="http://schemas.openxmlformats.org/officeDocument/2006/relationships/notesSlide" Target="../notesSlides/notesSlide11.xml"/><Relationship Id="rId3" Type="http://schemas.openxmlformats.org/officeDocument/2006/relationships/image" Target="../media/image5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hyperlink" Target="https://www.who.int/news-room/fact-sheets/detail/disability-and-health"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3.xml"/><Relationship Id="rId3" Type="http://schemas.openxmlformats.org/officeDocument/2006/relationships/image" Target="../media/image30.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90.xml"/><Relationship Id="rId2" Type="http://schemas.openxmlformats.org/officeDocument/2006/relationships/notesSlide" Target="../notesSlides/notesSlide15.xml"/><Relationship Id="rId3" Type="http://schemas.openxmlformats.org/officeDocument/2006/relationships/image" Target="../media/image2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comments" Target="../comments/comment2.xml"/><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8.xml"/><Relationship Id="rId3" Type="http://schemas.openxmlformats.org/officeDocument/2006/relationships/image" Target="../media/image54.png"/><Relationship Id="rId4" Type="http://schemas.openxmlformats.org/officeDocument/2006/relationships/image" Target="../media/image25.png"/><Relationship Id="rId5" Type="http://schemas.openxmlformats.org/officeDocument/2006/relationships/image" Target="../media/image33.png"/><Relationship Id="rId6" Type="http://schemas.openxmlformats.org/officeDocument/2006/relationships/image" Target="../media/image4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9.xml"/><Relationship Id="rId3" Type="http://schemas.openxmlformats.org/officeDocument/2006/relationships/image" Target="../media/image23.png"/><Relationship Id="rId4" Type="http://schemas.openxmlformats.org/officeDocument/2006/relationships/image" Target="../media/image27.png"/><Relationship Id="rId5" Type="http://schemas.openxmlformats.org/officeDocument/2006/relationships/image" Target="../media/image28.png"/><Relationship Id="rId6" Type="http://schemas.openxmlformats.org/officeDocument/2006/relationships/image" Target="../media/image3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0.xml"/><Relationship Id="rId3" Type="http://schemas.openxmlformats.org/officeDocument/2006/relationships/image" Target="../media/image5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38.jpg"/><Relationship Id="rId4" Type="http://schemas.openxmlformats.org/officeDocument/2006/relationships/image" Target="../media/image4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22.xml"/><Relationship Id="rId3" Type="http://schemas.openxmlformats.org/officeDocument/2006/relationships/image" Target="../media/image54.png"/><Relationship Id="rId4" Type="http://schemas.openxmlformats.org/officeDocument/2006/relationships/image" Target="../media/image6.png"/><Relationship Id="rId9" Type="http://schemas.openxmlformats.org/officeDocument/2006/relationships/image" Target="../media/image38.jpg"/><Relationship Id="rId5" Type="http://schemas.openxmlformats.org/officeDocument/2006/relationships/image" Target="../media/image37.png"/><Relationship Id="rId6" Type="http://schemas.openxmlformats.org/officeDocument/2006/relationships/image" Target="../media/image32.png"/><Relationship Id="rId7" Type="http://schemas.openxmlformats.org/officeDocument/2006/relationships/image" Target="../media/image39.png"/><Relationship Id="rId8" Type="http://schemas.openxmlformats.org/officeDocument/2006/relationships/image" Target="../media/image3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23.xml"/><Relationship Id="rId3" Type="http://schemas.openxmlformats.org/officeDocument/2006/relationships/image" Target="../media/image54.png"/><Relationship Id="rId4" Type="http://schemas.openxmlformats.org/officeDocument/2006/relationships/image" Target="../media/image48.png"/><Relationship Id="rId9" Type="http://schemas.openxmlformats.org/officeDocument/2006/relationships/image" Target="../media/image42.png"/><Relationship Id="rId5" Type="http://schemas.openxmlformats.org/officeDocument/2006/relationships/image" Target="../media/image51.png"/><Relationship Id="rId6" Type="http://schemas.openxmlformats.org/officeDocument/2006/relationships/hyperlink" Target="http://drive.google.com/file/d/1Twv-y4EmSlFdazsw6JAiaBieV_PDuHjn/view" TargetMode="External"/><Relationship Id="rId7" Type="http://schemas.openxmlformats.org/officeDocument/2006/relationships/image" Target="../media/image34.png"/><Relationship Id="rId8" Type="http://schemas.openxmlformats.org/officeDocument/2006/relationships/hyperlink" Target="http://drive.google.com/file/d/1wtOVFErmpbb8sBVbhy9TsVwJ38FDvREz/view"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24.xml"/><Relationship Id="rId3" Type="http://schemas.openxmlformats.org/officeDocument/2006/relationships/image" Target="../media/image53.png"/><Relationship Id="rId4" Type="http://schemas.openxmlformats.org/officeDocument/2006/relationships/image" Target="../media/image46.png"/><Relationship Id="rId5" Type="http://schemas.openxmlformats.org/officeDocument/2006/relationships/image" Target="../media/image4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25.xml"/><Relationship Id="rId3" Type="http://schemas.openxmlformats.org/officeDocument/2006/relationships/image" Target="../media/image53.png"/><Relationship Id="rId4" Type="http://schemas.openxmlformats.org/officeDocument/2006/relationships/image" Target="../media/image42.png"/><Relationship Id="rId5" Type="http://schemas.openxmlformats.org/officeDocument/2006/relationships/image" Target="../media/image5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4" name="Shape 764"/>
        <p:cNvGrpSpPr/>
        <p:nvPr/>
      </p:nvGrpSpPr>
      <p:grpSpPr>
        <a:xfrm>
          <a:off x="0" y="0"/>
          <a:ext cx="0" cy="0"/>
          <a:chOff x="0" y="0"/>
          <a:chExt cx="0" cy="0"/>
        </a:xfrm>
      </p:grpSpPr>
      <p:sp>
        <p:nvSpPr>
          <p:cNvPr id="765" name="Google Shape;765;p200"/>
          <p:cNvSpPr txBox="1"/>
          <p:nvPr/>
        </p:nvSpPr>
        <p:spPr>
          <a:xfrm>
            <a:off x="272450" y="272425"/>
            <a:ext cx="8817000" cy="1078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2400"/>
              </a:spcBef>
              <a:spcAft>
                <a:spcPts val="600"/>
              </a:spcAft>
              <a:buNone/>
            </a:pPr>
            <a:r>
              <a:rPr lang="en" sz="2700">
                <a:solidFill>
                  <a:schemeClr val="dk1"/>
                </a:solidFill>
                <a:latin typeface="Open Sans Medium"/>
                <a:ea typeface="Open Sans Medium"/>
                <a:cs typeface="Open Sans Medium"/>
                <a:sym typeface="Open Sans Medium"/>
              </a:rPr>
              <a:t>Using UDL </a:t>
            </a:r>
            <a:r>
              <a:rPr lang="en" sz="2700">
                <a:solidFill>
                  <a:schemeClr val="dk1"/>
                </a:solidFill>
                <a:latin typeface="Open Sans Medium"/>
                <a:ea typeface="Open Sans Medium"/>
                <a:cs typeface="Open Sans Medium"/>
                <a:sym typeface="Open Sans Medium"/>
              </a:rPr>
              <a:t>principles</a:t>
            </a:r>
            <a:r>
              <a:rPr lang="en" sz="2700">
                <a:solidFill>
                  <a:schemeClr val="dk1"/>
                </a:solidFill>
                <a:latin typeface="Open Sans Medium"/>
                <a:ea typeface="Open Sans Medium"/>
                <a:cs typeface="Open Sans Medium"/>
                <a:sym typeface="Open Sans Medium"/>
              </a:rPr>
              <a:t> to promote excellent learning outcomes for all students using Arabic voice</a:t>
            </a:r>
            <a:endParaRPr sz="2700">
              <a:solidFill>
                <a:schemeClr val="dk1"/>
              </a:solidFill>
              <a:latin typeface="Open Sans Medium"/>
              <a:ea typeface="Open Sans Medium"/>
              <a:cs typeface="Open Sans Medium"/>
              <a:sym typeface="Open Sans Medium"/>
            </a:endParaRPr>
          </a:p>
        </p:txBody>
      </p:sp>
      <p:pic>
        <p:nvPicPr>
          <p:cNvPr descr="ReadSpeaker Logo" id="766" name="Google Shape;766;p200"/>
          <p:cNvPicPr preferRelativeResize="0"/>
          <p:nvPr/>
        </p:nvPicPr>
        <p:blipFill>
          <a:blip r:embed="rId3">
            <a:alphaModFix/>
          </a:blip>
          <a:stretch>
            <a:fillRect/>
          </a:stretch>
        </p:blipFill>
        <p:spPr>
          <a:xfrm>
            <a:off x="961637" y="1822538"/>
            <a:ext cx="2767498" cy="379700"/>
          </a:xfrm>
          <a:prstGeom prst="rect">
            <a:avLst/>
          </a:prstGeom>
          <a:noFill/>
          <a:ln>
            <a:noFill/>
          </a:ln>
        </p:spPr>
      </p:pic>
      <p:pic>
        <p:nvPicPr>
          <p:cNvPr id="767" name="Google Shape;767;p200"/>
          <p:cNvPicPr preferRelativeResize="0"/>
          <p:nvPr/>
        </p:nvPicPr>
        <p:blipFill>
          <a:blip r:embed="rId4">
            <a:alphaModFix/>
          </a:blip>
          <a:stretch>
            <a:fillRect/>
          </a:stretch>
        </p:blipFill>
        <p:spPr>
          <a:xfrm>
            <a:off x="4384450" y="1882475"/>
            <a:ext cx="3937200" cy="2715000"/>
          </a:xfrm>
          <a:prstGeom prst="round2DiagRect">
            <a:avLst>
              <a:gd fmla="val 16667" name="adj1"/>
              <a:gd fmla="val 0" name="adj2"/>
            </a:avLst>
          </a:prstGeom>
          <a:noFill/>
          <a:ln>
            <a:noFill/>
          </a:ln>
        </p:spPr>
      </p:pic>
      <p:pic>
        <p:nvPicPr>
          <p:cNvPr id="768" name="Google Shape;768;p200"/>
          <p:cNvPicPr preferRelativeResize="0"/>
          <p:nvPr/>
        </p:nvPicPr>
        <p:blipFill>
          <a:blip r:embed="rId5">
            <a:alphaModFix/>
          </a:blip>
          <a:stretch>
            <a:fillRect/>
          </a:stretch>
        </p:blipFill>
        <p:spPr>
          <a:xfrm>
            <a:off x="821375" y="2584362"/>
            <a:ext cx="3048000" cy="11525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AE3F3"/>
            </a:gs>
            <a:gs pos="36000">
              <a:srgbClr val="DAE3F3"/>
            </a:gs>
            <a:gs pos="76000">
              <a:srgbClr val="B4C7E7"/>
            </a:gs>
            <a:gs pos="100000">
              <a:srgbClr val="B4C7E7"/>
            </a:gs>
          </a:gsLst>
          <a:lin ang="2700006" scaled="0"/>
        </a:gradFill>
      </p:bgPr>
    </p:bg>
    <p:spTree>
      <p:nvGrpSpPr>
        <p:cNvPr id="772" name="Shape 772"/>
        <p:cNvGrpSpPr/>
        <p:nvPr/>
      </p:nvGrpSpPr>
      <p:grpSpPr>
        <a:xfrm>
          <a:off x="0" y="0"/>
          <a:ext cx="0" cy="0"/>
          <a:chOff x="0" y="0"/>
          <a:chExt cx="0" cy="0"/>
        </a:xfrm>
      </p:grpSpPr>
      <p:pic>
        <p:nvPicPr>
          <p:cNvPr descr="Picture 1" id="773" name="Google Shape;773;p201"/>
          <p:cNvPicPr preferRelativeResize="0"/>
          <p:nvPr/>
        </p:nvPicPr>
        <p:blipFill rotWithShape="1">
          <a:blip r:embed="rId3">
            <a:alphaModFix amt="16000"/>
          </a:blip>
          <a:srcRect b="0" l="0" r="0" t="0"/>
          <a:stretch/>
        </p:blipFill>
        <p:spPr>
          <a:xfrm rot="-840955">
            <a:off x="-592384" y="3025520"/>
            <a:ext cx="12559510" cy="3296778"/>
          </a:xfrm>
          <a:prstGeom prst="rect">
            <a:avLst/>
          </a:prstGeom>
          <a:noFill/>
          <a:ln>
            <a:noFill/>
          </a:ln>
        </p:spPr>
      </p:pic>
      <p:sp>
        <p:nvSpPr>
          <p:cNvPr id="774" name="Google Shape;774;p201"/>
          <p:cNvSpPr txBox="1"/>
          <p:nvPr/>
        </p:nvSpPr>
        <p:spPr>
          <a:xfrm>
            <a:off x="457675" y="359625"/>
            <a:ext cx="28944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800">
                <a:solidFill>
                  <a:srgbClr val="132A45"/>
                </a:solidFill>
                <a:latin typeface="Open Sans Medium"/>
                <a:ea typeface="Open Sans Medium"/>
                <a:cs typeface="Open Sans Medium"/>
                <a:sym typeface="Open Sans Medium"/>
              </a:rPr>
              <a:t>Before we start</a:t>
            </a:r>
            <a:endParaRPr>
              <a:latin typeface="Open Sans Medium"/>
              <a:ea typeface="Open Sans Medium"/>
              <a:cs typeface="Open Sans Medium"/>
              <a:sym typeface="Open Sans Medium"/>
            </a:endParaRPr>
          </a:p>
        </p:txBody>
      </p:sp>
      <p:sp>
        <p:nvSpPr>
          <p:cNvPr id="775" name="Google Shape;775;p201"/>
          <p:cNvSpPr txBox="1"/>
          <p:nvPr>
            <p:ph idx="4294967295" type="body"/>
          </p:nvPr>
        </p:nvSpPr>
        <p:spPr>
          <a:xfrm>
            <a:off x="457675" y="1040600"/>
            <a:ext cx="7292400" cy="2978400"/>
          </a:xfrm>
          <a:prstGeom prst="rect">
            <a:avLst/>
          </a:prstGeom>
        </p:spPr>
        <p:txBody>
          <a:bodyPr anchorCtr="0" anchor="t" bIns="0" lIns="0" spcFirstLastPara="1" rIns="0" wrap="square" tIns="0">
            <a:normAutofit fontScale="55000"/>
          </a:bodyPr>
          <a:lstStyle/>
          <a:p>
            <a:pPr indent="-341553" lvl="0" marL="457200" rtl="0" algn="l">
              <a:lnSpc>
                <a:spcPct val="200000"/>
              </a:lnSpc>
              <a:spcBef>
                <a:spcPts val="800"/>
              </a:spcBef>
              <a:spcAft>
                <a:spcPts val="0"/>
              </a:spcAft>
              <a:buSzPct val="100000"/>
              <a:buFont typeface="Open Sans"/>
              <a:buChar char="•"/>
            </a:pPr>
            <a:r>
              <a:rPr lang="en" sz="3234">
                <a:latin typeface="Open Sans"/>
                <a:ea typeface="Open Sans"/>
                <a:cs typeface="Open Sans"/>
                <a:sym typeface="Open Sans"/>
              </a:rPr>
              <a:t>This webinar is being recorded and will be available on-demand</a:t>
            </a:r>
            <a:endParaRPr sz="3234">
              <a:latin typeface="Open Sans"/>
              <a:ea typeface="Open Sans"/>
              <a:cs typeface="Open Sans"/>
              <a:sym typeface="Open Sans"/>
            </a:endParaRPr>
          </a:p>
          <a:p>
            <a:pPr indent="-341553" lvl="0" marL="457200" rtl="0" algn="l">
              <a:lnSpc>
                <a:spcPct val="200000"/>
              </a:lnSpc>
              <a:spcBef>
                <a:spcPts val="0"/>
              </a:spcBef>
              <a:spcAft>
                <a:spcPts val="0"/>
              </a:spcAft>
              <a:buSzPct val="100000"/>
              <a:buFont typeface="Open Sans"/>
              <a:buChar char="•"/>
            </a:pPr>
            <a:r>
              <a:rPr lang="en" sz="3234">
                <a:latin typeface="Open Sans"/>
                <a:ea typeface="Open Sans"/>
                <a:cs typeface="Open Sans"/>
                <a:sym typeface="Open Sans"/>
              </a:rPr>
              <a:t>Submit questions via the Q&amp;A panel</a:t>
            </a:r>
            <a:endParaRPr sz="3234">
              <a:latin typeface="Open Sans"/>
              <a:ea typeface="Open Sans"/>
              <a:cs typeface="Open Sans"/>
              <a:sym typeface="Open Sans"/>
            </a:endParaRPr>
          </a:p>
          <a:p>
            <a:pPr indent="-341553" lvl="0" marL="457200" rtl="0" algn="l">
              <a:lnSpc>
                <a:spcPct val="200000"/>
              </a:lnSpc>
              <a:spcBef>
                <a:spcPts val="0"/>
              </a:spcBef>
              <a:spcAft>
                <a:spcPts val="0"/>
              </a:spcAft>
              <a:buSzPct val="100000"/>
              <a:buFont typeface="Open Sans"/>
              <a:buChar char="•"/>
            </a:pPr>
            <a:r>
              <a:rPr lang="en" sz="3234">
                <a:latin typeface="Open Sans"/>
                <a:ea typeface="Open Sans"/>
                <a:cs typeface="Open Sans"/>
                <a:sym typeface="Open Sans"/>
              </a:rPr>
              <a:t>Participate in polls during the webinar</a:t>
            </a:r>
            <a:endParaRPr sz="3234">
              <a:latin typeface="Open Sans"/>
              <a:ea typeface="Open Sans"/>
              <a:cs typeface="Open Sans"/>
              <a:sym typeface="Open Sans"/>
            </a:endParaRPr>
          </a:p>
          <a:p>
            <a:pPr indent="-341553" lvl="0" marL="457200" rtl="0" algn="l">
              <a:lnSpc>
                <a:spcPct val="200000"/>
              </a:lnSpc>
              <a:spcBef>
                <a:spcPts val="0"/>
              </a:spcBef>
              <a:spcAft>
                <a:spcPts val="0"/>
              </a:spcAft>
              <a:buSzPct val="100000"/>
              <a:buFont typeface="Open Sans"/>
              <a:buChar char="•"/>
            </a:pPr>
            <a:r>
              <a:rPr lang="en" sz="3234">
                <a:latin typeface="Open Sans"/>
                <a:ea typeface="Open Sans"/>
                <a:cs typeface="Open Sans"/>
                <a:sym typeface="Open Sans"/>
              </a:rPr>
              <a:t>Interact via the chat function</a:t>
            </a:r>
            <a:endParaRPr sz="3234">
              <a:latin typeface="Open Sans"/>
              <a:ea typeface="Open Sans"/>
              <a:cs typeface="Open Sans"/>
              <a:sym typeface="Open Sans"/>
            </a:endParaRPr>
          </a:p>
          <a:p>
            <a:pPr indent="0" lvl="0" marL="457200" rtl="0" algn="l">
              <a:spcBef>
                <a:spcPts val="800"/>
              </a:spcBef>
              <a:spcAft>
                <a:spcPts val="0"/>
              </a:spcAft>
              <a:buNone/>
            </a:pPr>
            <a:r>
              <a:t/>
            </a:r>
            <a:endParaRPr sz="1800">
              <a:latin typeface="Open Sans"/>
              <a:ea typeface="Open Sans"/>
              <a:cs typeface="Open Sans"/>
              <a:sym typeface="Open Sa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9" name="Shape 779"/>
        <p:cNvGrpSpPr/>
        <p:nvPr/>
      </p:nvGrpSpPr>
      <p:grpSpPr>
        <a:xfrm>
          <a:off x="0" y="0"/>
          <a:ext cx="0" cy="0"/>
          <a:chOff x="0" y="0"/>
          <a:chExt cx="0" cy="0"/>
        </a:xfrm>
      </p:grpSpPr>
      <p:sp>
        <p:nvSpPr>
          <p:cNvPr id="780" name="Google Shape;780;p202"/>
          <p:cNvSpPr txBox="1"/>
          <p:nvPr/>
        </p:nvSpPr>
        <p:spPr>
          <a:xfrm>
            <a:off x="2714825" y="278925"/>
            <a:ext cx="3667500" cy="469500"/>
          </a:xfrm>
          <a:prstGeom prst="rect">
            <a:avLst/>
          </a:prstGeom>
          <a:noFill/>
          <a:ln>
            <a:noFill/>
          </a:ln>
        </p:spPr>
        <p:txBody>
          <a:bodyPr anchorCtr="0" anchor="ctr" bIns="22850" lIns="45700" spcFirstLastPara="1" rIns="45700" wrap="square" tIns="22850">
            <a:noAutofit/>
          </a:bodyPr>
          <a:lstStyle/>
          <a:p>
            <a:pPr indent="0" lvl="0" marL="0" marR="0" rtl="0" algn="ctr">
              <a:lnSpc>
                <a:spcPct val="168181"/>
              </a:lnSpc>
              <a:spcBef>
                <a:spcPts val="0"/>
              </a:spcBef>
              <a:spcAft>
                <a:spcPts val="0"/>
              </a:spcAft>
              <a:buClr>
                <a:srgbClr val="002060"/>
              </a:buClr>
              <a:buSzPts val="2200"/>
              <a:buFont typeface="Raleway"/>
              <a:buNone/>
            </a:pPr>
            <a:r>
              <a:rPr lang="en" sz="3000">
                <a:solidFill>
                  <a:srgbClr val="132A45"/>
                </a:solidFill>
                <a:latin typeface="Open Sans SemiBold"/>
                <a:ea typeface="Open Sans SemiBold"/>
                <a:cs typeface="Open Sans SemiBold"/>
                <a:sym typeface="Open Sans SemiBold"/>
              </a:rPr>
              <a:t>Today’s speakers</a:t>
            </a:r>
            <a:endParaRPr sz="3000">
              <a:solidFill>
                <a:srgbClr val="132A45"/>
              </a:solidFill>
              <a:latin typeface="Open Sans SemiBold"/>
              <a:ea typeface="Open Sans SemiBold"/>
              <a:cs typeface="Open Sans SemiBold"/>
              <a:sym typeface="Open Sans SemiBold"/>
            </a:endParaRPr>
          </a:p>
        </p:txBody>
      </p:sp>
      <p:sp>
        <p:nvSpPr>
          <p:cNvPr id="781" name="Google Shape;781;p202"/>
          <p:cNvSpPr txBox="1"/>
          <p:nvPr/>
        </p:nvSpPr>
        <p:spPr>
          <a:xfrm>
            <a:off x="3727788" y="3491421"/>
            <a:ext cx="1688400" cy="322200"/>
          </a:xfrm>
          <a:prstGeom prst="rect">
            <a:avLst/>
          </a:prstGeom>
          <a:noFill/>
          <a:ln>
            <a:noFill/>
          </a:ln>
        </p:spPr>
        <p:txBody>
          <a:bodyPr anchorCtr="0" anchor="t" bIns="45700" lIns="45700" spcFirstLastPara="1" rIns="45700" wrap="square" tIns="45700">
            <a:noAutofit/>
          </a:bodyPr>
          <a:lstStyle/>
          <a:p>
            <a:pPr indent="0" lvl="0" marL="0" rtl="0" algn="ctr">
              <a:spcBef>
                <a:spcPts val="0"/>
              </a:spcBef>
              <a:spcAft>
                <a:spcPts val="0"/>
              </a:spcAft>
              <a:buNone/>
            </a:pPr>
            <a:r>
              <a:rPr lang="en" sz="1700">
                <a:solidFill>
                  <a:srgbClr val="002060"/>
                </a:solidFill>
                <a:latin typeface="Montserrat"/>
                <a:ea typeface="Montserrat"/>
                <a:cs typeface="Montserrat"/>
                <a:sym typeface="Montserrat"/>
              </a:rPr>
              <a:t>Yassir Abassi</a:t>
            </a:r>
            <a:endParaRPr sz="1700">
              <a:solidFill>
                <a:srgbClr val="002060"/>
              </a:solidFill>
              <a:latin typeface="Montserrat"/>
              <a:ea typeface="Montserrat"/>
              <a:cs typeface="Montserrat"/>
              <a:sym typeface="Montserrat"/>
            </a:endParaRPr>
          </a:p>
        </p:txBody>
      </p:sp>
      <p:pic>
        <p:nvPicPr>
          <p:cNvPr id="782" name="Google Shape;782;p202"/>
          <p:cNvPicPr preferRelativeResize="0"/>
          <p:nvPr/>
        </p:nvPicPr>
        <p:blipFill rotWithShape="1">
          <a:blip r:embed="rId3">
            <a:alphaModFix/>
          </a:blip>
          <a:srcRect b="43081" l="0" r="0" t="40422"/>
          <a:stretch/>
        </p:blipFill>
        <p:spPr>
          <a:xfrm>
            <a:off x="3883938" y="3960324"/>
            <a:ext cx="1376076" cy="227001"/>
          </a:xfrm>
          <a:prstGeom prst="rect">
            <a:avLst/>
          </a:prstGeom>
          <a:noFill/>
          <a:ln>
            <a:noFill/>
          </a:ln>
        </p:spPr>
      </p:pic>
      <p:sp>
        <p:nvSpPr>
          <p:cNvPr id="783" name="Google Shape;783;p202"/>
          <p:cNvSpPr txBox="1"/>
          <p:nvPr/>
        </p:nvSpPr>
        <p:spPr>
          <a:xfrm>
            <a:off x="6013174" y="3532400"/>
            <a:ext cx="2114400" cy="322200"/>
          </a:xfrm>
          <a:prstGeom prst="rect">
            <a:avLst/>
          </a:prstGeom>
          <a:noFill/>
          <a:ln>
            <a:noFill/>
          </a:ln>
        </p:spPr>
        <p:txBody>
          <a:bodyPr anchorCtr="0" anchor="t" bIns="45700" lIns="45700" spcFirstLastPara="1" rIns="45700" wrap="square" tIns="45700">
            <a:noAutofit/>
          </a:bodyPr>
          <a:lstStyle/>
          <a:p>
            <a:pPr indent="0" lvl="0" marL="0" marR="0" rtl="0" algn="ctr">
              <a:lnSpc>
                <a:spcPct val="100000"/>
              </a:lnSpc>
              <a:spcBef>
                <a:spcPts val="0"/>
              </a:spcBef>
              <a:spcAft>
                <a:spcPts val="0"/>
              </a:spcAft>
              <a:buNone/>
            </a:pPr>
            <a:r>
              <a:rPr lang="en" sz="1700">
                <a:solidFill>
                  <a:srgbClr val="002060"/>
                </a:solidFill>
                <a:latin typeface="Montserrat"/>
                <a:ea typeface="Montserrat"/>
                <a:cs typeface="Montserrat"/>
                <a:sym typeface="Montserrat"/>
              </a:rPr>
              <a:t>Mattias Holman</a:t>
            </a:r>
            <a:endParaRPr sz="1700">
              <a:solidFill>
                <a:srgbClr val="002060"/>
              </a:solidFill>
              <a:latin typeface="Montserrat"/>
              <a:ea typeface="Montserrat"/>
              <a:cs typeface="Montserrat"/>
              <a:sym typeface="Montserrat"/>
            </a:endParaRPr>
          </a:p>
          <a:p>
            <a:pPr indent="0" lvl="0" marL="0" marR="0" rtl="0" algn="ctr">
              <a:lnSpc>
                <a:spcPct val="100000"/>
              </a:lnSpc>
              <a:spcBef>
                <a:spcPts val="0"/>
              </a:spcBef>
              <a:spcAft>
                <a:spcPts val="0"/>
              </a:spcAft>
              <a:buNone/>
            </a:pPr>
            <a:r>
              <a:t/>
            </a:r>
            <a:endParaRPr sz="1700">
              <a:solidFill>
                <a:srgbClr val="002060"/>
              </a:solidFill>
            </a:endParaRPr>
          </a:p>
        </p:txBody>
      </p:sp>
      <p:pic>
        <p:nvPicPr>
          <p:cNvPr id="784" name="Google Shape;784;p202"/>
          <p:cNvPicPr preferRelativeResize="0"/>
          <p:nvPr/>
        </p:nvPicPr>
        <p:blipFill rotWithShape="1">
          <a:blip r:embed="rId3">
            <a:alphaModFix/>
          </a:blip>
          <a:srcRect b="43081" l="0" r="0" t="40422"/>
          <a:stretch/>
        </p:blipFill>
        <p:spPr>
          <a:xfrm>
            <a:off x="6382325" y="3935499"/>
            <a:ext cx="1376076" cy="227001"/>
          </a:xfrm>
          <a:prstGeom prst="rect">
            <a:avLst/>
          </a:prstGeom>
          <a:noFill/>
          <a:ln>
            <a:noFill/>
          </a:ln>
        </p:spPr>
      </p:pic>
      <p:sp>
        <p:nvSpPr>
          <p:cNvPr id="785" name="Google Shape;785;p202"/>
          <p:cNvSpPr txBox="1"/>
          <p:nvPr/>
        </p:nvSpPr>
        <p:spPr>
          <a:xfrm>
            <a:off x="-289199" y="3494788"/>
            <a:ext cx="4260900" cy="322200"/>
          </a:xfrm>
          <a:prstGeom prst="rect">
            <a:avLst/>
          </a:prstGeom>
          <a:noFill/>
          <a:ln>
            <a:noFill/>
          </a:ln>
        </p:spPr>
        <p:txBody>
          <a:bodyPr anchorCtr="0" anchor="t" bIns="45700" lIns="45700" spcFirstLastPara="1" rIns="45700" wrap="square" tIns="45700">
            <a:noAutofit/>
          </a:bodyPr>
          <a:lstStyle/>
          <a:p>
            <a:pPr indent="0" lvl="0" marL="0" rtl="0" algn="ctr">
              <a:spcBef>
                <a:spcPts val="0"/>
              </a:spcBef>
              <a:spcAft>
                <a:spcPts val="0"/>
              </a:spcAft>
              <a:buNone/>
            </a:pPr>
            <a:r>
              <a:rPr lang="en" sz="1700">
                <a:solidFill>
                  <a:srgbClr val="002060"/>
                </a:solidFill>
                <a:latin typeface="Montserrat"/>
                <a:ea typeface="Montserrat"/>
                <a:cs typeface="Montserrat"/>
                <a:sym typeface="Montserrat"/>
              </a:rPr>
              <a:t>Ghanem Numan</a:t>
            </a:r>
            <a:endParaRPr sz="1700">
              <a:solidFill>
                <a:srgbClr val="002060"/>
              </a:solidFill>
              <a:latin typeface="Montserrat"/>
              <a:ea typeface="Montserrat"/>
              <a:cs typeface="Montserrat"/>
              <a:sym typeface="Montserrat"/>
            </a:endParaRPr>
          </a:p>
        </p:txBody>
      </p:sp>
      <p:pic>
        <p:nvPicPr>
          <p:cNvPr id="786" name="Google Shape;786;p202"/>
          <p:cNvPicPr preferRelativeResize="0"/>
          <p:nvPr/>
        </p:nvPicPr>
        <p:blipFill>
          <a:blip r:embed="rId4">
            <a:alphaModFix/>
          </a:blip>
          <a:stretch>
            <a:fillRect/>
          </a:stretch>
        </p:blipFill>
        <p:spPr>
          <a:xfrm>
            <a:off x="997050" y="1415440"/>
            <a:ext cx="1688400" cy="2075989"/>
          </a:xfrm>
          <a:prstGeom prst="rect">
            <a:avLst/>
          </a:prstGeom>
          <a:noFill/>
          <a:ln>
            <a:noFill/>
          </a:ln>
        </p:spPr>
      </p:pic>
      <p:pic>
        <p:nvPicPr>
          <p:cNvPr id="787" name="Google Shape;787;p202"/>
          <p:cNvPicPr preferRelativeResize="0"/>
          <p:nvPr/>
        </p:nvPicPr>
        <p:blipFill>
          <a:blip r:embed="rId5">
            <a:alphaModFix/>
          </a:blip>
          <a:stretch>
            <a:fillRect/>
          </a:stretch>
        </p:blipFill>
        <p:spPr>
          <a:xfrm>
            <a:off x="1220425" y="3820377"/>
            <a:ext cx="1241655" cy="469500"/>
          </a:xfrm>
          <a:prstGeom prst="rect">
            <a:avLst/>
          </a:prstGeom>
          <a:noFill/>
          <a:ln>
            <a:noFill/>
          </a:ln>
        </p:spPr>
      </p:pic>
      <p:pic>
        <p:nvPicPr>
          <p:cNvPr id="788" name="Google Shape;788;p202" title="Yassir.jpg"/>
          <p:cNvPicPr preferRelativeResize="0"/>
          <p:nvPr/>
        </p:nvPicPr>
        <p:blipFill>
          <a:blip r:embed="rId6">
            <a:alphaModFix/>
          </a:blip>
          <a:stretch>
            <a:fillRect/>
          </a:stretch>
        </p:blipFill>
        <p:spPr>
          <a:xfrm>
            <a:off x="3768588" y="1257250"/>
            <a:ext cx="1460328" cy="2194248"/>
          </a:xfrm>
          <a:prstGeom prst="rect">
            <a:avLst/>
          </a:prstGeom>
          <a:noFill/>
          <a:ln>
            <a:noFill/>
          </a:ln>
        </p:spPr>
      </p:pic>
      <p:pic>
        <p:nvPicPr>
          <p:cNvPr id="789" name="Google Shape;789;p202"/>
          <p:cNvPicPr preferRelativeResize="0"/>
          <p:nvPr/>
        </p:nvPicPr>
        <p:blipFill>
          <a:blip r:embed="rId7">
            <a:alphaModFix/>
          </a:blip>
          <a:stretch>
            <a:fillRect/>
          </a:stretch>
        </p:blipFill>
        <p:spPr>
          <a:xfrm>
            <a:off x="6382325" y="1383087"/>
            <a:ext cx="1376074" cy="2068411"/>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3" name="Shape 793"/>
        <p:cNvGrpSpPr/>
        <p:nvPr/>
      </p:nvGrpSpPr>
      <p:grpSpPr>
        <a:xfrm>
          <a:off x="0" y="0"/>
          <a:ext cx="0" cy="0"/>
          <a:chOff x="0" y="0"/>
          <a:chExt cx="0" cy="0"/>
        </a:xfrm>
      </p:grpSpPr>
      <p:pic>
        <p:nvPicPr>
          <p:cNvPr descr="ReadSpeaker Logo" id="794" name="Google Shape;794;p203"/>
          <p:cNvPicPr preferRelativeResize="0"/>
          <p:nvPr/>
        </p:nvPicPr>
        <p:blipFill>
          <a:blip r:embed="rId3">
            <a:alphaModFix/>
          </a:blip>
          <a:stretch>
            <a:fillRect/>
          </a:stretch>
        </p:blipFill>
        <p:spPr>
          <a:xfrm>
            <a:off x="547525" y="2943300"/>
            <a:ext cx="4034749" cy="553550"/>
          </a:xfrm>
          <a:prstGeom prst="rect">
            <a:avLst/>
          </a:prstGeom>
          <a:noFill/>
          <a:ln>
            <a:noFill/>
          </a:ln>
        </p:spPr>
      </p:pic>
      <p:pic>
        <p:nvPicPr>
          <p:cNvPr id="795" name="Google Shape;795;p203"/>
          <p:cNvPicPr preferRelativeResize="0"/>
          <p:nvPr/>
        </p:nvPicPr>
        <p:blipFill>
          <a:blip r:embed="rId4">
            <a:alphaModFix/>
          </a:blip>
          <a:stretch>
            <a:fillRect/>
          </a:stretch>
        </p:blipFill>
        <p:spPr>
          <a:xfrm>
            <a:off x="1040900" y="782387"/>
            <a:ext cx="3048000" cy="1152525"/>
          </a:xfrm>
          <a:prstGeom prst="rect">
            <a:avLst/>
          </a:prstGeom>
          <a:noFill/>
          <a:ln>
            <a:noFill/>
          </a:ln>
        </p:spPr>
      </p:pic>
      <p:sp>
        <p:nvSpPr>
          <p:cNvPr id="796" name="Google Shape;796;p203"/>
          <p:cNvSpPr txBox="1"/>
          <p:nvPr/>
        </p:nvSpPr>
        <p:spPr>
          <a:xfrm>
            <a:off x="4847400" y="886750"/>
            <a:ext cx="4296600" cy="1107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solidFill>
                  <a:schemeClr val="dk1"/>
                </a:solidFill>
              </a:rPr>
              <a:t>“Assist educational organisations across the Middle East to build brighter future of students”</a:t>
            </a:r>
            <a:endParaRPr sz="2000">
              <a:solidFill>
                <a:schemeClr val="dk1"/>
              </a:solidFill>
            </a:endParaRPr>
          </a:p>
        </p:txBody>
      </p:sp>
      <p:sp>
        <p:nvSpPr>
          <p:cNvPr id="797" name="Google Shape;797;p203"/>
          <p:cNvSpPr txBox="1"/>
          <p:nvPr/>
        </p:nvSpPr>
        <p:spPr>
          <a:xfrm>
            <a:off x="4784025" y="2613675"/>
            <a:ext cx="4296600" cy="1107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solidFill>
                  <a:schemeClr val="dk1"/>
                </a:solidFill>
              </a:rPr>
              <a:t>“Bring best education with the right technology to those who don’t have access to it”.</a:t>
            </a:r>
            <a:endParaRPr sz="2000">
              <a:solidFill>
                <a:schemeClr val="dk1"/>
              </a:solidFill>
            </a:endParaRPr>
          </a:p>
          <a:p>
            <a:pPr indent="0" lvl="0" marL="0" rtl="0" algn="l">
              <a:spcBef>
                <a:spcPts val="0"/>
              </a:spcBef>
              <a:spcAft>
                <a:spcPts val="0"/>
              </a:spcAft>
              <a:buNone/>
            </a:pPr>
            <a:r>
              <a:t/>
            </a:r>
            <a:endParaRPr sz="2000">
              <a:solidFill>
                <a:schemeClr val="dk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AE3F3"/>
            </a:gs>
            <a:gs pos="36000">
              <a:srgbClr val="DAE3F3"/>
            </a:gs>
            <a:gs pos="76000">
              <a:srgbClr val="B4C7E7"/>
            </a:gs>
            <a:gs pos="100000">
              <a:srgbClr val="B4C7E7"/>
            </a:gs>
          </a:gsLst>
          <a:lin ang="2700006" scaled="0"/>
        </a:gradFill>
      </p:bgPr>
    </p:bg>
    <p:spTree>
      <p:nvGrpSpPr>
        <p:cNvPr id="801" name="Shape 801"/>
        <p:cNvGrpSpPr/>
        <p:nvPr/>
      </p:nvGrpSpPr>
      <p:grpSpPr>
        <a:xfrm>
          <a:off x="0" y="0"/>
          <a:ext cx="0" cy="0"/>
          <a:chOff x="0" y="0"/>
          <a:chExt cx="0" cy="0"/>
        </a:xfrm>
      </p:grpSpPr>
      <p:pic>
        <p:nvPicPr>
          <p:cNvPr id="802" name="Google Shape;802;p204"/>
          <p:cNvPicPr preferRelativeResize="0"/>
          <p:nvPr/>
        </p:nvPicPr>
        <p:blipFill>
          <a:blip r:embed="rId3">
            <a:alphaModFix/>
          </a:blip>
          <a:stretch>
            <a:fillRect/>
          </a:stretch>
        </p:blipFill>
        <p:spPr>
          <a:xfrm>
            <a:off x="-606475" y="-513175"/>
            <a:ext cx="10356948" cy="58257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AE3F3"/>
            </a:gs>
            <a:gs pos="36000">
              <a:srgbClr val="DAE3F3"/>
            </a:gs>
            <a:gs pos="76000">
              <a:srgbClr val="B4C7E7"/>
            </a:gs>
            <a:gs pos="100000">
              <a:srgbClr val="B4C7E7"/>
            </a:gs>
          </a:gsLst>
          <a:lin ang="2700006" scaled="0"/>
        </a:gradFill>
      </p:bgPr>
    </p:bg>
    <p:spTree>
      <p:nvGrpSpPr>
        <p:cNvPr id="806" name="Shape 806"/>
        <p:cNvGrpSpPr/>
        <p:nvPr/>
      </p:nvGrpSpPr>
      <p:grpSpPr>
        <a:xfrm>
          <a:off x="0" y="0"/>
          <a:ext cx="0" cy="0"/>
          <a:chOff x="0" y="0"/>
          <a:chExt cx="0" cy="0"/>
        </a:xfrm>
      </p:grpSpPr>
      <p:pic>
        <p:nvPicPr>
          <p:cNvPr id="807" name="Google Shape;807;p205"/>
          <p:cNvPicPr preferRelativeResize="0"/>
          <p:nvPr/>
        </p:nvPicPr>
        <p:blipFill>
          <a:blip r:embed="rId3">
            <a:alphaModFix/>
          </a:blip>
          <a:stretch>
            <a:fillRect/>
          </a:stretch>
        </p:blipFill>
        <p:spPr>
          <a:xfrm>
            <a:off x="-684412" y="-279575"/>
            <a:ext cx="10512825" cy="54230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32A45"/>
        </a:solidFill>
      </p:bgPr>
    </p:bg>
    <p:spTree>
      <p:nvGrpSpPr>
        <p:cNvPr id="811" name="Shape 811"/>
        <p:cNvGrpSpPr/>
        <p:nvPr/>
      </p:nvGrpSpPr>
      <p:grpSpPr>
        <a:xfrm>
          <a:off x="0" y="0"/>
          <a:ext cx="0" cy="0"/>
          <a:chOff x="0" y="0"/>
          <a:chExt cx="0" cy="0"/>
        </a:xfrm>
      </p:grpSpPr>
      <p:pic>
        <p:nvPicPr>
          <p:cNvPr id="812" name="Google Shape;812;p206"/>
          <p:cNvPicPr preferRelativeResize="0"/>
          <p:nvPr/>
        </p:nvPicPr>
        <p:blipFill>
          <a:blip r:embed="rId3">
            <a:alphaModFix/>
          </a:blip>
          <a:stretch>
            <a:fillRect/>
          </a:stretch>
        </p:blipFill>
        <p:spPr>
          <a:xfrm>
            <a:off x="-121337" y="-340213"/>
            <a:ext cx="9636590" cy="7141370"/>
          </a:xfrm>
          <a:prstGeom prst="rect">
            <a:avLst/>
          </a:prstGeom>
          <a:noFill/>
          <a:ln>
            <a:noFill/>
          </a:ln>
        </p:spPr>
      </p:pic>
      <p:sp>
        <p:nvSpPr>
          <p:cNvPr id="813" name="Google Shape;813;p206"/>
          <p:cNvSpPr txBox="1"/>
          <p:nvPr/>
        </p:nvSpPr>
        <p:spPr>
          <a:xfrm>
            <a:off x="913350" y="1094000"/>
            <a:ext cx="7481400" cy="2862600"/>
          </a:xfrm>
          <a:prstGeom prst="rect">
            <a:avLst/>
          </a:prstGeom>
          <a:noFill/>
          <a:ln>
            <a:noFill/>
          </a:ln>
          <a:effectLst>
            <a:outerShdw blurRad="442913" rotWithShape="0" algn="bl" dir="5400000" dist="19050">
              <a:srgbClr val="000000">
                <a:alpha val="50000"/>
              </a:srgbClr>
            </a:outerShdw>
          </a:effectLst>
        </p:spPr>
        <p:txBody>
          <a:bodyPr anchorCtr="0" anchor="ctr" bIns="45700" lIns="45700" spcFirstLastPara="1" rIns="45700" wrap="square" tIns="45700">
            <a:noAutofit/>
          </a:bodyPr>
          <a:lstStyle/>
          <a:p>
            <a:pPr indent="0" lvl="0" marL="0" rtl="0" algn="ctr">
              <a:lnSpc>
                <a:spcPct val="100000"/>
              </a:lnSpc>
              <a:spcBef>
                <a:spcPts val="0"/>
              </a:spcBef>
              <a:spcAft>
                <a:spcPts val="0"/>
              </a:spcAft>
              <a:buNone/>
            </a:pPr>
            <a:r>
              <a:t/>
            </a:r>
            <a:endParaRPr b="1" sz="2500">
              <a:solidFill>
                <a:schemeClr val="lt1"/>
              </a:solidFill>
              <a:latin typeface="Open Sans"/>
              <a:ea typeface="Open Sans"/>
              <a:cs typeface="Open Sans"/>
              <a:sym typeface="Open Sans"/>
            </a:endParaRPr>
          </a:p>
          <a:p>
            <a:pPr indent="0" lvl="0" marL="0" rtl="0" algn="ctr">
              <a:lnSpc>
                <a:spcPct val="100000"/>
              </a:lnSpc>
              <a:spcBef>
                <a:spcPts val="0"/>
              </a:spcBef>
              <a:spcAft>
                <a:spcPts val="0"/>
              </a:spcAft>
              <a:buNone/>
            </a:pPr>
            <a:r>
              <a:rPr b="1" lang="en" sz="5400">
                <a:solidFill>
                  <a:schemeClr val="lt1"/>
                </a:solidFill>
                <a:latin typeface="Open Sans"/>
                <a:ea typeface="Open Sans"/>
                <a:cs typeface="Open Sans"/>
                <a:sym typeface="Open Sans"/>
              </a:rPr>
              <a:t>What is </a:t>
            </a:r>
            <a:r>
              <a:rPr b="1" lang="en" sz="5400">
                <a:solidFill>
                  <a:schemeClr val="lt1"/>
                </a:solidFill>
                <a:latin typeface="Open Sans"/>
                <a:ea typeface="Open Sans"/>
                <a:cs typeface="Open Sans"/>
                <a:sym typeface="Open Sans"/>
              </a:rPr>
              <a:t>UDL?</a:t>
            </a:r>
            <a:endParaRPr b="1" sz="5400">
              <a:solidFill>
                <a:schemeClr val="lt1"/>
              </a:solidFill>
              <a:latin typeface="Open Sans"/>
              <a:ea typeface="Open Sans"/>
              <a:cs typeface="Open Sans"/>
              <a:sym typeface="Open Sans"/>
            </a:endParaRPr>
          </a:p>
          <a:p>
            <a:pPr indent="0" lvl="0" marL="0" rtl="0" algn="ctr">
              <a:lnSpc>
                <a:spcPct val="100000"/>
              </a:lnSpc>
              <a:spcBef>
                <a:spcPts val="0"/>
              </a:spcBef>
              <a:spcAft>
                <a:spcPts val="0"/>
              </a:spcAft>
              <a:buNone/>
            </a:pPr>
            <a:r>
              <a:t/>
            </a:r>
            <a:endParaRPr b="1" sz="2500">
              <a:solidFill>
                <a:schemeClr val="lt1"/>
              </a:solidFill>
              <a:latin typeface="Open Sans"/>
              <a:ea typeface="Open Sans"/>
              <a:cs typeface="Open Sans"/>
              <a:sym typeface="Open Sans"/>
            </a:endParaRPr>
          </a:p>
          <a:p>
            <a:pPr indent="0" lvl="0" marL="0" rtl="0" algn="ctr">
              <a:lnSpc>
                <a:spcPct val="100000"/>
              </a:lnSpc>
              <a:spcBef>
                <a:spcPts val="0"/>
              </a:spcBef>
              <a:spcAft>
                <a:spcPts val="0"/>
              </a:spcAft>
              <a:buNone/>
            </a:pPr>
            <a:r>
              <a:rPr b="1" lang="en" sz="2500">
                <a:solidFill>
                  <a:schemeClr val="lt1"/>
                </a:solidFill>
                <a:latin typeface="Open Sans"/>
                <a:ea typeface="Open Sans"/>
                <a:cs typeface="Open Sans"/>
                <a:sym typeface="Open Sans"/>
              </a:rPr>
              <a:t> </a:t>
            </a:r>
            <a:endParaRPr b="1" sz="2500">
              <a:solidFill>
                <a:schemeClr val="lt1"/>
              </a:solidFill>
              <a:latin typeface="Open Sans"/>
              <a:ea typeface="Open Sans"/>
              <a:cs typeface="Open Sans"/>
              <a:sym typeface="Open Sans"/>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7" name="Shape 817"/>
        <p:cNvGrpSpPr/>
        <p:nvPr/>
      </p:nvGrpSpPr>
      <p:grpSpPr>
        <a:xfrm>
          <a:off x="0" y="0"/>
          <a:ext cx="0" cy="0"/>
          <a:chOff x="0" y="0"/>
          <a:chExt cx="0" cy="0"/>
        </a:xfrm>
      </p:grpSpPr>
      <p:pic>
        <p:nvPicPr>
          <p:cNvPr id="818" name="Google Shape;818;p207"/>
          <p:cNvPicPr preferRelativeResize="0"/>
          <p:nvPr/>
        </p:nvPicPr>
        <p:blipFill>
          <a:blip r:embed="rId3">
            <a:alphaModFix/>
          </a:blip>
          <a:stretch>
            <a:fillRect/>
          </a:stretch>
        </p:blipFill>
        <p:spPr>
          <a:xfrm>
            <a:off x="702675" y="131200"/>
            <a:ext cx="7813625" cy="488110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22" name="Shape 822"/>
        <p:cNvGrpSpPr/>
        <p:nvPr/>
      </p:nvGrpSpPr>
      <p:grpSpPr>
        <a:xfrm>
          <a:off x="0" y="0"/>
          <a:ext cx="0" cy="0"/>
          <a:chOff x="0" y="0"/>
          <a:chExt cx="0" cy="0"/>
        </a:xfrm>
      </p:grpSpPr>
      <p:cxnSp>
        <p:nvCxnSpPr>
          <p:cNvPr id="823" name="Google Shape;823;p208"/>
          <p:cNvCxnSpPr/>
          <p:nvPr/>
        </p:nvCxnSpPr>
        <p:spPr>
          <a:xfrm>
            <a:off x="336351" y="1228863"/>
            <a:ext cx="4731900" cy="0"/>
          </a:xfrm>
          <a:prstGeom prst="straightConnector1">
            <a:avLst/>
          </a:prstGeom>
          <a:noFill/>
          <a:ln cap="flat" cmpd="sng" w="19050">
            <a:solidFill>
              <a:srgbClr val="4F8E9E"/>
            </a:solidFill>
            <a:prstDash val="solid"/>
            <a:miter lim="800000"/>
            <a:headEnd len="sm" w="sm" type="none"/>
            <a:tailEnd len="sm" w="sm" type="none"/>
          </a:ln>
        </p:spPr>
      </p:cxnSp>
      <p:pic>
        <p:nvPicPr>
          <p:cNvPr id="824" name="Google Shape;824;p208"/>
          <p:cNvPicPr preferRelativeResize="0"/>
          <p:nvPr/>
        </p:nvPicPr>
        <p:blipFill>
          <a:blip r:embed="rId3">
            <a:alphaModFix/>
          </a:blip>
          <a:stretch>
            <a:fillRect/>
          </a:stretch>
        </p:blipFill>
        <p:spPr>
          <a:xfrm>
            <a:off x="7628499" y="355502"/>
            <a:ext cx="964500" cy="964500"/>
          </a:xfrm>
          <a:prstGeom prst="rect">
            <a:avLst/>
          </a:prstGeom>
          <a:noFill/>
          <a:ln>
            <a:noFill/>
          </a:ln>
        </p:spPr>
      </p:pic>
      <p:sp>
        <p:nvSpPr>
          <p:cNvPr id="825" name="Google Shape;825;p208"/>
          <p:cNvSpPr txBox="1"/>
          <p:nvPr>
            <p:ph type="title"/>
          </p:nvPr>
        </p:nvSpPr>
        <p:spPr>
          <a:xfrm>
            <a:off x="226650" y="591600"/>
            <a:ext cx="6639000" cy="492300"/>
          </a:xfrm>
          <a:prstGeom prst="rect">
            <a:avLst/>
          </a:prstGeom>
          <a:noFill/>
          <a:ln>
            <a:noFill/>
          </a:ln>
        </p:spPr>
        <p:txBody>
          <a:bodyPr anchorCtr="0" anchor="b" bIns="34275" lIns="68575" spcFirstLastPara="1" rIns="68575" wrap="square" tIns="34275">
            <a:normAutofit fontScale="90000"/>
          </a:bodyPr>
          <a:lstStyle/>
          <a:p>
            <a:pPr indent="0" lvl="0" marL="0" rtl="0" algn="l">
              <a:spcBef>
                <a:spcPts val="0"/>
              </a:spcBef>
              <a:spcAft>
                <a:spcPts val="0"/>
              </a:spcAft>
              <a:buClr>
                <a:schemeClr val="dk1"/>
              </a:buClr>
              <a:buSzPct val="100000"/>
              <a:buFont typeface="Open Sans"/>
              <a:buNone/>
            </a:pPr>
            <a:r>
              <a:rPr lang="en" sz="3300">
                <a:solidFill>
                  <a:schemeClr val="accent2"/>
                </a:solidFill>
                <a:latin typeface="Open Sans SemiBold"/>
                <a:ea typeface="Open Sans SemiBold"/>
                <a:cs typeface="Open Sans SemiBold"/>
                <a:sym typeface="Open Sans SemiBold"/>
              </a:rPr>
              <a:t>Universal</a:t>
            </a:r>
            <a:r>
              <a:rPr lang="en" sz="3300">
                <a:solidFill>
                  <a:schemeClr val="accent2"/>
                </a:solidFill>
                <a:latin typeface="Open Sans SemiBold"/>
                <a:ea typeface="Open Sans SemiBold"/>
                <a:cs typeface="Open Sans SemiBold"/>
                <a:sym typeface="Open Sans SemiBold"/>
              </a:rPr>
              <a:t> Design for Learning</a:t>
            </a:r>
            <a:r>
              <a:rPr lang="en" sz="3300">
                <a:solidFill>
                  <a:srgbClr val="444464"/>
                </a:solidFill>
                <a:latin typeface="Open Sans SemiBold"/>
                <a:ea typeface="Open Sans SemiBold"/>
                <a:cs typeface="Open Sans SemiBold"/>
                <a:sym typeface="Open Sans SemiBold"/>
              </a:rPr>
              <a:t> (UDL) principles: An overview</a:t>
            </a:r>
            <a:endParaRPr sz="3300">
              <a:solidFill>
                <a:srgbClr val="444464"/>
              </a:solidFill>
              <a:latin typeface="Open Sans SemiBold"/>
              <a:ea typeface="Open Sans SemiBold"/>
              <a:cs typeface="Open Sans SemiBold"/>
              <a:sym typeface="Open Sans SemiBold"/>
            </a:endParaRPr>
          </a:p>
        </p:txBody>
      </p:sp>
      <p:pic>
        <p:nvPicPr>
          <p:cNvPr id="826" name="Google Shape;826;p208"/>
          <p:cNvPicPr preferRelativeResize="0"/>
          <p:nvPr/>
        </p:nvPicPr>
        <p:blipFill>
          <a:blip r:embed="rId4">
            <a:alphaModFix/>
          </a:blip>
          <a:stretch>
            <a:fillRect/>
          </a:stretch>
        </p:blipFill>
        <p:spPr>
          <a:xfrm>
            <a:off x="440575" y="1670100"/>
            <a:ext cx="1035845" cy="786796"/>
          </a:xfrm>
          <a:prstGeom prst="rect">
            <a:avLst/>
          </a:prstGeom>
          <a:noFill/>
          <a:ln>
            <a:noFill/>
          </a:ln>
        </p:spPr>
      </p:pic>
      <p:pic>
        <p:nvPicPr>
          <p:cNvPr id="827" name="Google Shape;827;p208"/>
          <p:cNvPicPr preferRelativeResize="0"/>
          <p:nvPr/>
        </p:nvPicPr>
        <p:blipFill>
          <a:blip r:embed="rId5">
            <a:alphaModFix/>
          </a:blip>
          <a:stretch>
            <a:fillRect/>
          </a:stretch>
        </p:blipFill>
        <p:spPr>
          <a:xfrm>
            <a:off x="430350" y="2701597"/>
            <a:ext cx="1056289" cy="780294"/>
          </a:xfrm>
          <a:prstGeom prst="rect">
            <a:avLst/>
          </a:prstGeom>
          <a:noFill/>
          <a:ln>
            <a:noFill/>
          </a:ln>
        </p:spPr>
      </p:pic>
      <p:pic>
        <p:nvPicPr>
          <p:cNvPr id="828" name="Google Shape;828;p208"/>
          <p:cNvPicPr preferRelativeResize="0"/>
          <p:nvPr/>
        </p:nvPicPr>
        <p:blipFill>
          <a:blip r:embed="rId6">
            <a:alphaModFix/>
          </a:blip>
          <a:stretch>
            <a:fillRect/>
          </a:stretch>
        </p:blipFill>
        <p:spPr>
          <a:xfrm>
            <a:off x="430360" y="3726606"/>
            <a:ext cx="1056289" cy="780294"/>
          </a:xfrm>
          <a:prstGeom prst="rect">
            <a:avLst/>
          </a:prstGeom>
          <a:noFill/>
          <a:ln>
            <a:noFill/>
          </a:ln>
        </p:spPr>
      </p:pic>
      <p:graphicFrame>
        <p:nvGraphicFramePr>
          <p:cNvPr id="829" name="Google Shape;829;p208"/>
          <p:cNvGraphicFramePr/>
          <p:nvPr/>
        </p:nvGraphicFramePr>
        <p:xfrm>
          <a:off x="1634925" y="1583450"/>
          <a:ext cx="3000000" cy="3000000"/>
        </p:xfrm>
        <a:graphic>
          <a:graphicData uri="http://schemas.openxmlformats.org/drawingml/2006/table">
            <a:tbl>
              <a:tblPr>
                <a:noFill/>
                <a:tableStyleId>{C312179A-FD64-43D7-ADD7-8239B8110262}</a:tableStyleId>
              </a:tblPr>
              <a:tblGrid>
                <a:gridCol w="2433675"/>
                <a:gridCol w="4524400"/>
              </a:tblGrid>
              <a:tr h="381000">
                <a:tc>
                  <a:txBody>
                    <a:bodyPr/>
                    <a:lstStyle/>
                    <a:p>
                      <a:pPr indent="0" lvl="0" marL="0" rtl="0" algn="l">
                        <a:spcBef>
                          <a:spcPts val="0"/>
                        </a:spcBef>
                        <a:spcAft>
                          <a:spcPts val="0"/>
                        </a:spcAft>
                        <a:buNone/>
                      </a:pPr>
                      <a:r>
                        <a:rPr b="1" lang="en" sz="1300">
                          <a:latin typeface="Open Sans"/>
                          <a:ea typeface="Open Sans"/>
                          <a:cs typeface="Open Sans"/>
                          <a:sym typeface="Open Sans"/>
                        </a:rPr>
                        <a:t>Affective Networks:</a:t>
                      </a:r>
                      <a:endParaRPr b="1" sz="1300">
                        <a:latin typeface="Open Sans"/>
                        <a:ea typeface="Open Sans"/>
                        <a:cs typeface="Open Sans"/>
                        <a:sym typeface="Open Sans"/>
                      </a:endParaRPr>
                    </a:p>
                    <a:p>
                      <a:pPr indent="0" lvl="0" marL="0" rtl="0" algn="l">
                        <a:spcBef>
                          <a:spcPts val="0"/>
                        </a:spcBef>
                        <a:spcAft>
                          <a:spcPts val="0"/>
                        </a:spcAft>
                        <a:buNone/>
                      </a:pPr>
                      <a:r>
                        <a:t/>
                      </a:r>
                      <a:endParaRPr sz="1200">
                        <a:latin typeface="Open Sans"/>
                        <a:ea typeface="Open Sans"/>
                        <a:cs typeface="Open Sans"/>
                        <a:sym typeface="Open Sans"/>
                      </a:endParaRPr>
                    </a:p>
                    <a:p>
                      <a:pPr indent="0" lvl="0" marL="0" rtl="0" algn="l">
                        <a:spcBef>
                          <a:spcPts val="0"/>
                        </a:spcBef>
                        <a:spcAft>
                          <a:spcPts val="0"/>
                        </a:spcAft>
                        <a:buNone/>
                      </a:pPr>
                      <a:r>
                        <a:rPr lang="en" sz="1200">
                          <a:latin typeface="Open Sans"/>
                          <a:ea typeface="Open Sans"/>
                          <a:cs typeface="Open Sans"/>
                          <a:sym typeface="Open Sans"/>
                        </a:rPr>
                        <a:t>T</a:t>
                      </a:r>
                      <a:r>
                        <a:rPr lang="en" sz="1100">
                          <a:latin typeface="Open Sans"/>
                          <a:ea typeface="Open Sans"/>
                          <a:cs typeface="Open Sans"/>
                          <a:sym typeface="Open Sans"/>
                        </a:rPr>
                        <a:t>he “</a:t>
                      </a:r>
                      <a:r>
                        <a:rPr b="1" lang="en" sz="1100">
                          <a:latin typeface="Open Sans"/>
                          <a:ea typeface="Open Sans"/>
                          <a:cs typeface="Open Sans"/>
                          <a:sym typeface="Open Sans"/>
                        </a:rPr>
                        <a:t>why</a:t>
                      </a:r>
                      <a:r>
                        <a:rPr lang="en" sz="1100">
                          <a:latin typeface="Open Sans"/>
                          <a:ea typeface="Open Sans"/>
                          <a:cs typeface="Open Sans"/>
                          <a:sym typeface="Open Sans"/>
                        </a:rPr>
                        <a:t>” of learning</a:t>
                      </a:r>
                      <a:endParaRPr sz="1100">
                        <a:latin typeface="Open Sans"/>
                        <a:ea typeface="Open Sans"/>
                        <a:cs typeface="Open Sans"/>
                        <a:sym typeface="Open Sans"/>
                      </a:endParaRPr>
                    </a:p>
                    <a:p>
                      <a:pPr indent="0" lvl="0" marL="0" rtl="0" algn="l">
                        <a:spcBef>
                          <a:spcPts val="0"/>
                        </a:spcBef>
                        <a:spcAft>
                          <a:spcPts val="0"/>
                        </a:spcAft>
                        <a:buNone/>
                      </a:pPr>
                      <a:r>
                        <a:t/>
                      </a:r>
                      <a:endParaRPr/>
                    </a:p>
                  </a:txBody>
                  <a:tcPr marT="91425" marB="91425" marR="91425" marL="91425"/>
                </a:tc>
                <a:tc>
                  <a:txBody>
                    <a:bodyPr/>
                    <a:lstStyle/>
                    <a:p>
                      <a:pPr indent="0" lvl="0" marL="0" rtl="0" algn="l">
                        <a:lnSpc>
                          <a:spcPct val="115000"/>
                        </a:lnSpc>
                        <a:spcBef>
                          <a:spcPts val="900"/>
                        </a:spcBef>
                        <a:spcAft>
                          <a:spcPts val="0"/>
                        </a:spcAft>
                        <a:buClr>
                          <a:schemeClr val="dk1"/>
                        </a:buClr>
                        <a:buSzPts val="1100"/>
                        <a:buFont typeface="Arial"/>
                        <a:buNone/>
                      </a:pPr>
                      <a:r>
                        <a:rPr b="1" lang="en">
                          <a:solidFill>
                            <a:srgbClr val="132A45"/>
                          </a:solidFill>
                          <a:latin typeface="Open Sans"/>
                          <a:ea typeface="Open Sans"/>
                          <a:cs typeface="Open Sans"/>
                          <a:sym typeface="Open Sans"/>
                        </a:rPr>
                        <a:t>Multiple Means of Engagement:</a:t>
                      </a:r>
                      <a:r>
                        <a:rPr lang="en">
                          <a:solidFill>
                            <a:srgbClr val="132A45"/>
                          </a:solidFill>
                          <a:latin typeface="Open Sans"/>
                          <a:ea typeface="Open Sans"/>
                          <a:cs typeface="Open Sans"/>
                          <a:sym typeface="Open Sans"/>
                        </a:rPr>
                        <a:t> </a:t>
                      </a:r>
                      <a:br>
                        <a:rPr lang="en">
                          <a:solidFill>
                            <a:srgbClr val="132A45"/>
                          </a:solidFill>
                          <a:latin typeface="Open Sans"/>
                          <a:ea typeface="Open Sans"/>
                          <a:cs typeface="Open Sans"/>
                          <a:sym typeface="Open Sans"/>
                        </a:rPr>
                      </a:br>
                      <a:r>
                        <a:rPr lang="en" sz="1200">
                          <a:solidFill>
                            <a:srgbClr val="132A45"/>
                          </a:solidFill>
                          <a:latin typeface="Open Sans"/>
                          <a:ea typeface="Open Sans"/>
                          <a:cs typeface="Open Sans"/>
                          <a:sym typeface="Open Sans"/>
                        </a:rPr>
                        <a:t>Different ways to encourage excitement and interest in the topic / learning. (e.g., hooks, choices, teamwork)</a:t>
                      </a:r>
                      <a:endParaRPr sz="1200"/>
                    </a:p>
                  </a:txBody>
                  <a:tcPr marT="91425" marB="91425" marR="91425" marL="91425"/>
                </a:tc>
              </a:tr>
            </a:tbl>
          </a:graphicData>
        </a:graphic>
      </p:graphicFrame>
      <p:graphicFrame>
        <p:nvGraphicFramePr>
          <p:cNvPr id="830" name="Google Shape;830;p208"/>
          <p:cNvGraphicFramePr/>
          <p:nvPr/>
        </p:nvGraphicFramePr>
        <p:xfrm>
          <a:off x="1634925" y="2543525"/>
          <a:ext cx="3000000" cy="3000000"/>
        </p:xfrm>
        <a:graphic>
          <a:graphicData uri="http://schemas.openxmlformats.org/drawingml/2006/table">
            <a:tbl>
              <a:tblPr>
                <a:noFill/>
                <a:tableStyleId>{C312179A-FD64-43D7-ADD7-8239B8110262}</a:tableStyleId>
              </a:tblPr>
              <a:tblGrid>
                <a:gridCol w="2433675"/>
                <a:gridCol w="4524400"/>
              </a:tblGrid>
              <a:tr h="1096425">
                <a:tc>
                  <a:txBody>
                    <a:bodyPr/>
                    <a:lstStyle/>
                    <a:p>
                      <a:pPr indent="0" lvl="0" marL="0" rtl="0" algn="l">
                        <a:spcBef>
                          <a:spcPts val="0"/>
                        </a:spcBef>
                        <a:spcAft>
                          <a:spcPts val="0"/>
                        </a:spcAft>
                        <a:buClr>
                          <a:schemeClr val="dk1"/>
                        </a:buClr>
                        <a:buSzPts val="1100"/>
                        <a:buFont typeface="Arial"/>
                        <a:buNone/>
                      </a:pPr>
                      <a:r>
                        <a:rPr b="1" lang="en" sz="1300">
                          <a:solidFill>
                            <a:schemeClr val="dk1"/>
                          </a:solidFill>
                          <a:latin typeface="Open Sans"/>
                          <a:ea typeface="Open Sans"/>
                          <a:cs typeface="Open Sans"/>
                          <a:sym typeface="Open Sans"/>
                        </a:rPr>
                        <a:t>Recognition Networks:</a:t>
                      </a:r>
                      <a:endParaRPr b="1" sz="13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sz="1100">
                        <a:solidFill>
                          <a:schemeClr val="dk1"/>
                        </a:solidFill>
                        <a:latin typeface="Open Sans"/>
                        <a:ea typeface="Open Sans"/>
                        <a:cs typeface="Open Sans"/>
                        <a:sym typeface="Open Sans"/>
                      </a:endParaRPr>
                    </a:p>
                    <a:p>
                      <a:pPr indent="0" lvl="0" marL="0" rtl="0" algn="l">
                        <a:spcBef>
                          <a:spcPts val="0"/>
                        </a:spcBef>
                        <a:spcAft>
                          <a:spcPts val="0"/>
                        </a:spcAft>
                        <a:buNone/>
                      </a:pPr>
                      <a:r>
                        <a:rPr lang="en" sz="1100">
                          <a:solidFill>
                            <a:schemeClr val="dk1"/>
                          </a:solidFill>
                          <a:latin typeface="Open Sans"/>
                          <a:ea typeface="Open Sans"/>
                          <a:cs typeface="Open Sans"/>
                          <a:sym typeface="Open Sans"/>
                        </a:rPr>
                        <a:t>The “</a:t>
                      </a:r>
                      <a:r>
                        <a:rPr b="1" lang="en" sz="1100">
                          <a:solidFill>
                            <a:schemeClr val="dk1"/>
                          </a:solidFill>
                          <a:latin typeface="Open Sans"/>
                          <a:ea typeface="Open Sans"/>
                          <a:cs typeface="Open Sans"/>
                          <a:sym typeface="Open Sans"/>
                        </a:rPr>
                        <a:t>what</a:t>
                      </a:r>
                      <a:r>
                        <a:rPr lang="en" sz="1100">
                          <a:solidFill>
                            <a:schemeClr val="dk1"/>
                          </a:solidFill>
                          <a:latin typeface="Open Sans"/>
                          <a:ea typeface="Open Sans"/>
                          <a:cs typeface="Open Sans"/>
                          <a:sym typeface="Open Sans"/>
                        </a:rPr>
                        <a:t>” of learning</a:t>
                      </a:r>
                      <a:endParaRPr>
                        <a:latin typeface="Open Sans"/>
                        <a:ea typeface="Open Sans"/>
                        <a:cs typeface="Open Sans"/>
                        <a:sym typeface="Open Sans"/>
                      </a:endParaRPr>
                    </a:p>
                    <a:p>
                      <a:pPr indent="0" lvl="0" marL="0" rtl="0" algn="l">
                        <a:spcBef>
                          <a:spcPts val="0"/>
                        </a:spcBef>
                        <a:spcAft>
                          <a:spcPts val="0"/>
                        </a:spcAft>
                        <a:buNone/>
                      </a:pPr>
                      <a:r>
                        <a:t/>
                      </a:r>
                      <a:endParaRPr>
                        <a:latin typeface="Open Sans"/>
                        <a:ea typeface="Open Sans"/>
                        <a:cs typeface="Open Sans"/>
                        <a:sym typeface="Open Sans"/>
                      </a:endParaRPr>
                    </a:p>
                    <a:p>
                      <a:pPr indent="0" lvl="0" marL="0" rtl="0" algn="l">
                        <a:spcBef>
                          <a:spcPts val="0"/>
                        </a:spcBef>
                        <a:spcAft>
                          <a:spcPts val="0"/>
                        </a:spcAft>
                        <a:buNone/>
                      </a:pPr>
                      <a:r>
                        <a:t/>
                      </a:r>
                      <a:endParaRPr sz="900">
                        <a:latin typeface="Open Sans"/>
                        <a:ea typeface="Open Sans"/>
                        <a:cs typeface="Open Sans"/>
                        <a:sym typeface="Open Sans"/>
                      </a:endParaRPr>
                    </a:p>
                  </a:txBody>
                  <a:tcPr marT="91425" marB="91425" marR="91425" marL="91425"/>
                </a:tc>
                <a:tc>
                  <a:txBody>
                    <a:bodyPr/>
                    <a:lstStyle/>
                    <a:p>
                      <a:pPr indent="0" lvl="0" marL="0" rtl="0" algn="l">
                        <a:lnSpc>
                          <a:spcPct val="115000"/>
                        </a:lnSpc>
                        <a:spcBef>
                          <a:spcPts val="900"/>
                        </a:spcBef>
                        <a:spcAft>
                          <a:spcPts val="0"/>
                        </a:spcAft>
                        <a:buClr>
                          <a:schemeClr val="dk1"/>
                        </a:buClr>
                        <a:buSzPts val="1100"/>
                        <a:buFont typeface="Arial"/>
                        <a:buNone/>
                      </a:pPr>
                      <a:r>
                        <a:rPr b="1" lang="en">
                          <a:solidFill>
                            <a:srgbClr val="132A45"/>
                          </a:solidFill>
                          <a:latin typeface="Open Sans"/>
                          <a:ea typeface="Open Sans"/>
                          <a:cs typeface="Open Sans"/>
                          <a:sym typeface="Open Sans"/>
                        </a:rPr>
                        <a:t>Multiple Means of Representation:</a:t>
                      </a:r>
                      <a:r>
                        <a:rPr lang="en">
                          <a:solidFill>
                            <a:srgbClr val="132A45"/>
                          </a:solidFill>
                          <a:latin typeface="Open Sans"/>
                          <a:ea typeface="Open Sans"/>
                          <a:cs typeface="Open Sans"/>
                          <a:sym typeface="Open Sans"/>
                        </a:rPr>
                        <a:t> </a:t>
                      </a:r>
                      <a:br>
                        <a:rPr lang="en">
                          <a:solidFill>
                            <a:srgbClr val="132A45"/>
                          </a:solidFill>
                          <a:latin typeface="Open Sans"/>
                          <a:ea typeface="Open Sans"/>
                          <a:cs typeface="Open Sans"/>
                          <a:sym typeface="Open Sans"/>
                        </a:rPr>
                      </a:br>
                      <a:r>
                        <a:rPr lang="en" sz="1200">
                          <a:solidFill>
                            <a:srgbClr val="132A45"/>
                          </a:solidFill>
                          <a:latin typeface="Open Sans"/>
                          <a:ea typeface="Open Sans"/>
                          <a:cs typeface="Open Sans"/>
                          <a:sym typeface="Open Sans"/>
                        </a:rPr>
                        <a:t>Present information in different formats (e.g., text, images, audio) </a:t>
                      </a:r>
                      <a:endParaRPr sz="1200"/>
                    </a:p>
                  </a:txBody>
                  <a:tcPr marT="91425" marB="91425" marR="91425" marL="91425"/>
                </a:tc>
              </a:tr>
            </a:tbl>
          </a:graphicData>
        </a:graphic>
      </p:graphicFrame>
      <p:graphicFrame>
        <p:nvGraphicFramePr>
          <p:cNvPr id="831" name="Google Shape;831;p208"/>
          <p:cNvGraphicFramePr/>
          <p:nvPr/>
        </p:nvGraphicFramePr>
        <p:xfrm>
          <a:off x="1634925" y="3639938"/>
          <a:ext cx="3000000" cy="3000000"/>
        </p:xfrm>
        <a:graphic>
          <a:graphicData uri="http://schemas.openxmlformats.org/drawingml/2006/table">
            <a:tbl>
              <a:tblPr>
                <a:noFill/>
                <a:tableStyleId>{C312179A-FD64-43D7-ADD7-8239B8110262}</a:tableStyleId>
              </a:tblPr>
              <a:tblGrid>
                <a:gridCol w="2433675"/>
                <a:gridCol w="4524400"/>
              </a:tblGrid>
              <a:tr h="1045275">
                <a:tc>
                  <a:txBody>
                    <a:bodyPr/>
                    <a:lstStyle/>
                    <a:p>
                      <a:pPr indent="0" lvl="0" marL="0" rtl="0" algn="l">
                        <a:spcBef>
                          <a:spcPts val="0"/>
                        </a:spcBef>
                        <a:spcAft>
                          <a:spcPts val="0"/>
                        </a:spcAft>
                        <a:buNone/>
                      </a:pPr>
                      <a:r>
                        <a:rPr b="1" lang="en" sz="1300">
                          <a:latin typeface="Open Sans"/>
                          <a:ea typeface="Open Sans"/>
                          <a:cs typeface="Open Sans"/>
                          <a:sym typeface="Open Sans"/>
                        </a:rPr>
                        <a:t>Strategic Networks:</a:t>
                      </a:r>
                      <a:endParaRPr b="1" sz="1300">
                        <a:latin typeface="Open Sans"/>
                        <a:ea typeface="Open Sans"/>
                        <a:cs typeface="Open Sans"/>
                        <a:sym typeface="Open Sans"/>
                      </a:endParaRPr>
                    </a:p>
                    <a:p>
                      <a:pPr indent="0" lvl="0" marL="0" rtl="0" algn="l">
                        <a:spcBef>
                          <a:spcPts val="0"/>
                        </a:spcBef>
                        <a:spcAft>
                          <a:spcPts val="0"/>
                        </a:spcAft>
                        <a:buNone/>
                      </a:pPr>
                      <a:r>
                        <a:t/>
                      </a:r>
                      <a:endParaRPr sz="1100">
                        <a:latin typeface="Open Sans"/>
                        <a:ea typeface="Open Sans"/>
                        <a:cs typeface="Open Sans"/>
                        <a:sym typeface="Open Sans"/>
                      </a:endParaRPr>
                    </a:p>
                    <a:p>
                      <a:pPr indent="0" lvl="0" marL="0" rtl="0" algn="l">
                        <a:spcBef>
                          <a:spcPts val="0"/>
                        </a:spcBef>
                        <a:spcAft>
                          <a:spcPts val="0"/>
                        </a:spcAft>
                        <a:buNone/>
                      </a:pPr>
                      <a:r>
                        <a:rPr lang="en" sz="1100">
                          <a:latin typeface="Open Sans"/>
                          <a:ea typeface="Open Sans"/>
                          <a:cs typeface="Open Sans"/>
                          <a:sym typeface="Open Sans"/>
                        </a:rPr>
                        <a:t>The “</a:t>
                      </a:r>
                      <a:r>
                        <a:rPr b="1" lang="en" sz="1100">
                          <a:latin typeface="Open Sans"/>
                          <a:ea typeface="Open Sans"/>
                          <a:cs typeface="Open Sans"/>
                          <a:sym typeface="Open Sans"/>
                        </a:rPr>
                        <a:t>how</a:t>
                      </a:r>
                      <a:r>
                        <a:rPr lang="en" sz="1100">
                          <a:latin typeface="Open Sans"/>
                          <a:ea typeface="Open Sans"/>
                          <a:cs typeface="Open Sans"/>
                          <a:sym typeface="Open Sans"/>
                        </a:rPr>
                        <a:t>” of learning</a:t>
                      </a:r>
                      <a:endParaRPr>
                        <a:latin typeface="Open Sans"/>
                        <a:ea typeface="Open Sans"/>
                        <a:cs typeface="Open Sans"/>
                        <a:sym typeface="Open Sans"/>
                      </a:endParaRPr>
                    </a:p>
                    <a:p>
                      <a:pPr indent="0" lvl="0" marL="0" rtl="0" algn="l">
                        <a:spcBef>
                          <a:spcPts val="0"/>
                        </a:spcBef>
                        <a:spcAft>
                          <a:spcPts val="0"/>
                        </a:spcAft>
                        <a:buNone/>
                      </a:pPr>
                      <a:r>
                        <a:t/>
                      </a:r>
                      <a:endParaRPr>
                        <a:latin typeface="Open Sans"/>
                        <a:ea typeface="Open Sans"/>
                        <a:cs typeface="Open Sans"/>
                        <a:sym typeface="Open Sans"/>
                      </a:endParaRPr>
                    </a:p>
                  </a:txBody>
                  <a:tcPr marT="91425" marB="91425" marR="91425" marL="91425"/>
                </a:tc>
                <a:tc>
                  <a:txBody>
                    <a:bodyPr/>
                    <a:lstStyle/>
                    <a:p>
                      <a:pPr indent="0" lvl="0" marL="0" rtl="0" algn="l">
                        <a:lnSpc>
                          <a:spcPct val="115000"/>
                        </a:lnSpc>
                        <a:spcBef>
                          <a:spcPts val="900"/>
                        </a:spcBef>
                        <a:spcAft>
                          <a:spcPts val="0"/>
                        </a:spcAft>
                        <a:buClr>
                          <a:schemeClr val="dk1"/>
                        </a:buClr>
                        <a:buSzPts val="1100"/>
                        <a:buFont typeface="Arial"/>
                        <a:buNone/>
                      </a:pPr>
                      <a:r>
                        <a:rPr b="1" lang="en">
                          <a:solidFill>
                            <a:srgbClr val="132A45"/>
                          </a:solidFill>
                          <a:latin typeface="Open Sans"/>
                          <a:ea typeface="Open Sans"/>
                          <a:cs typeface="Open Sans"/>
                          <a:sym typeface="Open Sans"/>
                        </a:rPr>
                        <a:t>Multiple Means of Action and Expression:</a:t>
                      </a:r>
                      <a:r>
                        <a:rPr lang="en">
                          <a:solidFill>
                            <a:srgbClr val="132A45"/>
                          </a:solidFill>
                          <a:latin typeface="Open Sans"/>
                          <a:ea typeface="Open Sans"/>
                          <a:cs typeface="Open Sans"/>
                          <a:sym typeface="Open Sans"/>
                        </a:rPr>
                        <a:t> </a:t>
                      </a:r>
                      <a:br>
                        <a:rPr lang="en">
                          <a:solidFill>
                            <a:srgbClr val="132A45"/>
                          </a:solidFill>
                          <a:latin typeface="Open Sans"/>
                          <a:ea typeface="Open Sans"/>
                          <a:cs typeface="Open Sans"/>
                          <a:sym typeface="Open Sans"/>
                        </a:rPr>
                      </a:br>
                      <a:r>
                        <a:rPr lang="en" sz="1200">
                          <a:solidFill>
                            <a:srgbClr val="132A45"/>
                          </a:solidFill>
                          <a:latin typeface="Open Sans"/>
                          <a:ea typeface="Open Sans"/>
                          <a:cs typeface="Open Sans"/>
                          <a:sym typeface="Open Sans"/>
                        </a:rPr>
                        <a:t>Demonstrate learning in different ways (e.g., writing, speaking, podcasts, videos, drawing).</a:t>
                      </a:r>
                      <a:endParaRPr sz="1200"/>
                    </a:p>
                  </a:txBody>
                  <a:tcPr marT="91425" marB="91425" marR="91425" marL="91425"/>
                </a:tc>
              </a:tr>
            </a:tbl>
          </a:graphicData>
        </a:graphic>
      </p:graphicFrame>
      <p:graphicFrame>
        <p:nvGraphicFramePr>
          <p:cNvPr id="832" name="Google Shape;832;p208"/>
          <p:cNvGraphicFramePr/>
          <p:nvPr/>
        </p:nvGraphicFramePr>
        <p:xfrm>
          <a:off x="430350" y="1583450"/>
          <a:ext cx="3000000" cy="3000000"/>
        </p:xfrm>
        <a:graphic>
          <a:graphicData uri="http://schemas.openxmlformats.org/drawingml/2006/table">
            <a:tbl>
              <a:tblPr>
                <a:noFill/>
                <a:tableStyleId>{C312179A-FD64-43D7-ADD7-8239B8110262}</a:tableStyleId>
              </a:tblPr>
              <a:tblGrid>
                <a:gridCol w="1204575"/>
              </a:tblGrid>
              <a:tr h="960050">
                <a:tc>
                  <a:txBody>
                    <a:bodyPr/>
                    <a:lstStyle/>
                    <a:p>
                      <a:pPr indent="0" lvl="0" marL="0" rtl="0" algn="l">
                        <a:spcBef>
                          <a:spcPts val="0"/>
                        </a:spcBef>
                        <a:spcAft>
                          <a:spcPts val="0"/>
                        </a:spcAft>
                        <a:buNone/>
                      </a:pPr>
                      <a:r>
                        <a:t/>
                      </a:r>
                      <a:endParaRPr/>
                    </a:p>
                  </a:txBody>
                  <a:tcPr marT="91425" marB="91425" marR="91425" marL="91425"/>
                </a:tc>
              </a:tr>
              <a:tr h="1096425">
                <a:tc>
                  <a:txBody>
                    <a:bodyPr/>
                    <a:lstStyle/>
                    <a:p>
                      <a:pPr indent="0" lvl="0" marL="0" rtl="0" algn="l">
                        <a:spcBef>
                          <a:spcPts val="0"/>
                        </a:spcBef>
                        <a:spcAft>
                          <a:spcPts val="0"/>
                        </a:spcAft>
                        <a:buNone/>
                      </a:pPr>
                      <a:r>
                        <a:t/>
                      </a:r>
                      <a:endParaRPr/>
                    </a:p>
                  </a:txBody>
                  <a:tcPr marT="91425" marB="91425" marR="91425" marL="91425"/>
                </a:tc>
              </a:tr>
              <a:tr h="1045300">
                <a:tc>
                  <a:txBody>
                    <a:bodyPr/>
                    <a:lstStyle/>
                    <a:p>
                      <a:pPr indent="0" lvl="0" marL="0" rtl="0" algn="l">
                        <a:spcBef>
                          <a:spcPts val="0"/>
                        </a:spcBef>
                        <a:spcAft>
                          <a:spcPts val="0"/>
                        </a:spcAft>
                        <a:buNone/>
                      </a:pPr>
                      <a:r>
                        <a:t/>
                      </a:r>
                      <a:endParaRPr/>
                    </a:p>
                  </a:txBody>
                  <a:tcPr marT="91425" marB="91425" marR="91425" marL="91425"/>
                </a:tc>
              </a:tr>
            </a:tbl>
          </a:graphicData>
        </a:graphic>
      </p:graphicFrame>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3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2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2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2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2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3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3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6" name="Shape 836"/>
        <p:cNvGrpSpPr/>
        <p:nvPr/>
      </p:nvGrpSpPr>
      <p:grpSpPr>
        <a:xfrm>
          <a:off x="0" y="0"/>
          <a:ext cx="0" cy="0"/>
          <a:chOff x="0" y="0"/>
          <a:chExt cx="0" cy="0"/>
        </a:xfrm>
      </p:grpSpPr>
      <p:sp>
        <p:nvSpPr>
          <p:cNvPr id="837" name="Google Shape;837;p209"/>
          <p:cNvSpPr txBox="1"/>
          <p:nvPr>
            <p:ph idx="4294967295" type="title"/>
          </p:nvPr>
        </p:nvSpPr>
        <p:spPr>
          <a:xfrm>
            <a:off x="217175" y="217800"/>
            <a:ext cx="4939800" cy="492300"/>
          </a:xfrm>
          <a:prstGeom prst="rect">
            <a:avLst/>
          </a:prstGeom>
          <a:noFill/>
          <a:ln>
            <a:noFill/>
          </a:ln>
        </p:spPr>
        <p:txBody>
          <a:bodyPr anchorCtr="0" anchor="b" bIns="34275" lIns="68575" spcFirstLastPara="1" rIns="68575" wrap="square" tIns="34275">
            <a:normAutofit fontScale="90000"/>
          </a:bodyPr>
          <a:lstStyle/>
          <a:p>
            <a:pPr indent="0" lvl="0" marL="0" rtl="0" algn="l">
              <a:lnSpc>
                <a:spcPct val="90000"/>
              </a:lnSpc>
              <a:spcBef>
                <a:spcPts val="0"/>
              </a:spcBef>
              <a:spcAft>
                <a:spcPts val="0"/>
              </a:spcAft>
              <a:buClr>
                <a:schemeClr val="dk1"/>
              </a:buClr>
              <a:buSzPct val="100000"/>
              <a:buFont typeface="Open Sans"/>
              <a:buNone/>
            </a:pPr>
            <a:r>
              <a:rPr lang="en" sz="3300">
                <a:solidFill>
                  <a:srgbClr val="444464"/>
                </a:solidFill>
                <a:latin typeface="Open Sans SemiBold"/>
                <a:ea typeface="Open Sans SemiBold"/>
                <a:cs typeface="Open Sans SemiBold"/>
                <a:sym typeface="Open Sans SemiBold"/>
              </a:rPr>
              <a:t>UDL in action</a:t>
            </a:r>
            <a:endParaRPr sz="3300">
              <a:solidFill>
                <a:srgbClr val="444464"/>
              </a:solidFill>
              <a:latin typeface="Open Sans SemiBold"/>
              <a:ea typeface="Open Sans SemiBold"/>
              <a:cs typeface="Open Sans SemiBold"/>
              <a:sym typeface="Open Sans SemiBold"/>
            </a:endParaRPr>
          </a:p>
        </p:txBody>
      </p:sp>
      <p:sp>
        <p:nvSpPr>
          <p:cNvPr id="838" name="Google Shape;838;p209"/>
          <p:cNvSpPr txBox="1"/>
          <p:nvPr/>
        </p:nvSpPr>
        <p:spPr>
          <a:xfrm>
            <a:off x="507850" y="798700"/>
            <a:ext cx="8516400" cy="4262400"/>
          </a:xfrm>
          <a:prstGeom prst="rect">
            <a:avLst/>
          </a:prstGeom>
          <a:noFill/>
          <a:ln>
            <a:noFill/>
          </a:ln>
        </p:spPr>
        <p:txBody>
          <a:bodyPr anchorCtr="0" anchor="t" bIns="34275" lIns="68575" spcFirstLastPara="1" rIns="68575" wrap="square" tIns="34275">
            <a:noAutofit/>
          </a:bodyPr>
          <a:lstStyle/>
          <a:p>
            <a:pPr indent="0" lvl="0" marL="0" rtl="0" algn="l">
              <a:lnSpc>
                <a:spcPct val="150000"/>
              </a:lnSpc>
              <a:spcBef>
                <a:spcPts val="900"/>
              </a:spcBef>
              <a:spcAft>
                <a:spcPts val="0"/>
              </a:spcAft>
              <a:buClr>
                <a:schemeClr val="dk1"/>
              </a:buClr>
              <a:buSzPts val="1100"/>
              <a:buFont typeface="Arial"/>
              <a:buNone/>
            </a:pPr>
            <a:r>
              <a:rPr b="1" lang="en" sz="2200">
                <a:solidFill>
                  <a:srgbClr val="444464"/>
                </a:solidFill>
                <a:latin typeface="Open Sans"/>
                <a:ea typeface="Open Sans"/>
                <a:cs typeface="Open Sans"/>
                <a:sym typeface="Open Sans"/>
              </a:rPr>
              <a:t>Any more relevant for middle east/ case studies</a:t>
            </a:r>
            <a:endParaRPr b="1" sz="2200">
              <a:solidFill>
                <a:srgbClr val="444464"/>
              </a:solidFill>
              <a:latin typeface="Open Sans"/>
              <a:ea typeface="Open Sans"/>
              <a:cs typeface="Open Sans"/>
              <a:sym typeface="Open Sans"/>
            </a:endParaRPr>
          </a:p>
          <a:p>
            <a:pPr indent="0" lvl="0" marL="0" rtl="0" algn="l">
              <a:lnSpc>
                <a:spcPct val="150000"/>
              </a:lnSpc>
              <a:spcBef>
                <a:spcPts val="900"/>
              </a:spcBef>
              <a:spcAft>
                <a:spcPts val="0"/>
              </a:spcAft>
              <a:buClr>
                <a:schemeClr val="dk1"/>
              </a:buClr>
              <a:buSzPts val="1100"/>
              <a:buFont typeface="Arial"/>
              <a:buNone/>
            </a:pPr>
            <a:r>
              <a:rPr b="1" lang="en" sz="2200" u="sng">
                <a:solidFill>
                  <a:schemeClr val="hlink"/>
                </a:solidFill>
                <a:latin typeface="Open Sans"/>
                <a:ea typeface="Open Sans"/>
                <a:cs typeface="Open Sans"/>
                <a:sym typeface="Open Sans"/>
                <a:hlinkClick r:id="rId4"/>
              </a:rPr>
              <a:t>Inclusive education in the UAE: The role of EdTech</a:t>
            </a:r>
            <a:endParaRPr b="1" sz="2200">
              <a:solidFill>
                <a:srgbClr val="444464"/>
              </a:solidFill>
              <a:latin typeface="Open Sans"/>
              <a:ea typeface="Open Sans"/>
              <a:cs typeface="Open Sans"/>
              <a:sym typeface="Open Sans"/>
            </a:endParaRPr>
          </a:p>
          <a:p>
            <a:pPr indent="0" lvl="0" marL="0" rtl="0" algn="l">
              <a:lnSpc>
                <a:spcPct val="150000"/>
              </a:lnSpc>
              <a:spcBef>
                <a:spcPts val="900"/>
              </a:spcBef>
              <a:spcAft>
                <a:spcPts val="0"/>
              </a:spcAft>
              <a:buClr>
                <a:schemeClr val="dk1"/>
              </a:buClr>
              <a:buSzPts val="1100"/>
              <a:buFont typeface="Arial"/>
              <a:buNone/>
            </a:pPr>
            <a:r>
              <a:rPr b="1" lang="en" sz="2200" u="sng">
                <a:solidFill>
                  <a:schemeClr val="hlink"/>
                </a:solidFill>
                <a:latin typeface="Open Sans"/>
                <a:ea typeface="Open Sans"/>
                <a:cs typeface="Open Sans"/>
                <a:sym typeface="Open Sans"/>
                <a:hlinkClick r:id="rId5"/>
              </a:rPr>
              <a:t>Providing equity and </a:t>
            </a:r>
            <a:r>
              <a:rPr b="1" lang="en" sz="2200" u="sng">
                <a:solidFill>
                  <a:schemeClr val="hlink"/>
                </a:solidFill>
                <a:latin typeface="Open Sans"/>
                <a:ea typeface="Open Sans"/>
                <a:cs typeface="Open Sans"/>
                <a:sym typeface="Open Sans"/>
                <a:hlinkClick r:id="rId6"/>
              </a:rPr>
              <a:t>inclusion</a:t>
            </a:r>
            <a:r>
              <a:rPr b="1" lang="en" sz="2200" u="sng">
                <a:solidFill>
                  <a:schemeClr val="hlink"/>
                </a:solidFill>
                <a:latin typeface="Open Sans"/>
                <a:ea typeface="Open Sans"/>
                <a:cs typeface="Open Sans"/>
                <a:sym typeface="Open Sans"/>
                <a:hlinkClick r:id="rId7"/>
              </a:rPr>
              <a:t> with text-to-speech - Kenya Methodist University </a:t>
            </a:r>
            <a:endParaRPr b="1" sz="2200">
              <a:solidFill>
                <a:srgbClr val="444464"/>
              </a:solidFill>
              <a:latin typeface="Open Sans"/>
              <a:ea typeface="Open Sans"/>
              <a:cs typeface="Open Sans"/>
              <a:sym typeface="Open Sans"/>
            </a:endParaRPr>
          </a:p>
          <a:p>
            <a:pPr indent="0" lvl="0" marL="0" rtl="0" algn="l">
              <a:lnSpc>
                <a:spcPct val="150000"/>
              </a:lnSpc>
              <a:spcBef>
                <a:spcPts val="900"/>
              </a:spcBef>
              <a:spcAft>
                <a:spcPts val="0"/>
              </a:spcAft>
              <a:buClr>
                <a:schemeClr val="dk1"/>
              </a:buClr>
              <a:buSzPts val="1100"/>
              <a:buFont typeface="Arial"/>
              <a:buNone/>
            </a:pPr>
            <a:r>
              <a:rPr b="1" lang="en" sz="2200" u="sng">
                <a:solidFill>
                  <a:schemeClr val="hlink"/>
                </a:solidFill>
                <a:latin typeface="Open Sans"/>
                <a:ea typeface="Open Sans"/>
                <a:cs typeface="Open Sans"/>
                <a:sym typeface="Open Sans"/>
                <a:hlinkClick r:id="rId8"/>
              </a:rPr>
              <a:t>An accessible learning environment that benefits all - Jean Moulin University, Lyon</a:t>
            </a:r>
            <a:endParaRPr b="1" sz="2200">
              <a:solidFill>
                <a:srgbClr val="444464"/>
              </a:solidFill>
              <a:latin typeface="Open Sans"/>
              <a:ea typeface="Open Sans"/>
              <a:cs typeface="Open Sans"/>
              <a:sym typeface="Open Sans"/>
            </a:endParaRPr>
          </a:p>
          <a:p>
            <a:pPr indent="0" lvl="0" marL="0" rtl="0" algn="l">
              <a:lnSpc>
                <a:spcPct val="150000"/>
              </a:lnSpc>
              <a:spcBef>
                <a:spcPts val="900"/>
              </a:spcBef>
              <a:spcAft>
                <a:spcPts val="0"/>
              </a:spcAft>
              <a:buClr>
                <a:schemeClr val="dk1"/>
              </a:buClr>
              <a:buSzPts val="1100"/>
              <a:buFont typeface="Arial"/>
              <a:buNone/>
            </a:pPr>
            <a:r>
              <a:rPr b="1" lang="en" sz="2200" u="sng">
                <a:solidFill>
                  <a:schemeClr val="hlink"/>
                </a:solidFill>
                <a:latin typeface="Open Sans"/>
                <a:ea typeface="Open Sans"/>
                <a:cs typeface="Open Sans"/>
                <a:sym typeface="Open Sans"/>
                <a:hlinkClick r:id="rId9"/>
              </a:rPr>
              <a:t>Text to speech is proven to help High Education Students</a:t>
            </a:r>
            <a:endParaRPr b="1" sz="2200">
              <a:solidFill>
                <a:srgbClr val="444464"/>
              </a:solidFill>
              <a:latin typeface="Open Sans"/>
              <a:ea typeface="Open Sans"/>
              <a:cs typeface="Open Sans"/>
              <a:sym typeface="Open Sans"/>
            </a:endParaRPr>
          </a:p>
          <a:p>
            <a:pPr indent="0" lvl="0" marL="0" rtl="0" algn="l">
              <a:lnSpc>
                <a:spcPct val="150000"/>
              </a:lnSpc>
              <a:spcBef>
                <a:spcPts val="900"/>
              </a:spcBef>
              <a:spcAft>
                <a:spcPts val="0"/>
              </a:spcAft>
              <a:buClr>
                <a:schemeClr val="dk1"/>
              </a:buClr>
              <a:buSzPts val="1100"/>
              <a:buFont typeface="Arial"/>
              <a:buNone/>
            </a:pPr>
            <a:r>
              <a:t/>
            </a:r>
            <a:endParaRPr b="1" sz="2200">
              <a:solidFill>
                <a:srgbClr val="444464"/>
              </a:solidFill>
              <a:latin typeface="Open Sans"/>
              <a:ea typeface="Open Sans"/>
              <a:cs typeface="Open Sans"/>
              <a:sym typeface="Open Sans"/>
            </a:endParaRPr>
          </a:p>
          <a:p>
            <a:pPr indent="0" lvl="0" marL="0" rtl="0" algn="l">
              <a:lnSpc>
                <a:spcPct val="150000"/>
              </a:lnSpc>
              <a:spcBef>
                <a:spcPts val="900"/>
              </a:spcBef>
              <a:spcAft>
                <a:spcPts val="0"/>
              </a:spcAft>
              <a:buClr>
                <a:schemeClr val="dk1"/>
              </a:buClr>
              <a:buSzPts val="1100"/>
              <a:buFont typeface="Arial"/>
              <a:buNone/>
            </a:pPr>
            <a:r>
              <a:t/>
            </a:r>
            <a:endParaRPr b="1" sz="2200">
              <a:solidFill>
                <a:srgbClr val="444464"/>
              </a:solidFill>
              <a:latin typeface="Open Sans"/>
              <a:ea typeface="Open Sans"/>
              <a:cs typeface="Open Sans"/>
              <a:sym typeface="Open Sans"/>
            </a:endParaRPr>
          </a:p>
          <a:p>
            <a:pPr indent="0" lvl="0" marL="0" rtl="0" algn="l">
              <a:lnSpc>
                <a:spcPct val="90000"/>
              </a:lnSpc>
              <a:spcBef>
                <a:spcPts val="900"/>
              </a:spcBef>
              <a:spcAft>
                <a:spcPts val="0"/>
              </a:spcAft>
              <a:buClr>
                <a:schemeClr val="dk1"/>
              </a:buClr>
              <a:buSzPts val="1100"/>
              <a:buFont typeface="Arial"/>
              <a:buNone/>
            </a:pPr>
            <a:r>
              <a:t/>
            </a:r>
            <a:endParaRPr sz="2000">
              <a:solidFill>
                <a:srgbClr val="132A45"/>
              </a:solidFill>
              <a:latin typeface="Open Sans"/>
              <a:ea typeface="Open Sans"/>
              <a:cs typeface="Open Sans"/>
              <a:sym typeface="Open Sans"/>
            </a:endParaRPr>
          </a:p>
          <a:p>
            <a:pPr indent="0" lvl="0" marL="0" rtl="0" algn="l">
              <a:lnSpc>
                <a:spcPct val="90000"/>
              </a:lnSpc>
              <a:spcBef>
                <a:spcPts val="900"/>
              </a:spcBef>
              <a:spcAft>
                <a:spcPts val="0"/>
              </a:spcAft>
              <a:buClr>
                <a:schemeClr val="dk1"/>
              </a:buClr>
              <a:buSzPts val="1100"/>
              <a:buFont typeface="Arial"/>
              <a:buNone/>
            </a:pPr>
            <a:br>
              <a:rPr lang="en">
                <a:solidFill>
                  <a:srgbClr val="132A45"/>
                </a:solidFill>
                <a:latin typeface="Open Sans"/>
                <a:ea typeface="Open Sans"/>
                <a:cs typeface="Open Sans"/>
                <a:sym typeface="Open Sans"/>
              </a:rPr>
            </a:br>
            <a:endParaRPr sz="1200">
              <a:solidFill>
                <a:srgbClr val="333331"/>
              </a:solidFill>
              <a:latin typeface="Century Gothic"/>
              <a:ea typeface="Century Gothic"/>
              <a:cs typeface="Century Gothic"/>
              <a:sym typeface="Century Gothic"/>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32A45"/>
        </a:solidFill>
      </p:bgPr>
    </p:bg>
    <p:spTree>
      <p:nvGrpSpPr>
        <p:cNvPr id="842" name="Shape 842"/>
        <p:cNvGrpSpPr/>
        <p:nvPr/>
      </p:nvGrpSpPr>
      <p:grpSpPr>
        <a:xfrm>
          <a:off x="0" y="0"/>
          <a:ext cx="0" cy="0"/>
          <a:chOff x="0" y="0"/>
          <a:chExt cx="0" cy="0"/>
        </a:xfrm>
      </p:grpSpPr>
      <p:pic>
        <p:nvPicPr>
          <p:cNvPr id="843" name="Google Shape;843;p210"/>
          <p:cNvPicPr preferRelativeResize="0"/>
          <p:nvPr/>
        </p:nvPicPr>
        <p:blipFill>
          <a:blip r:embed="rId3">
            <a:alphaModFix/>
          </a:blip>
          <a:stretch>
            <a:fillRect/>
          </a:stretch>
        </p:blipFill>
        <p:spPr>
          <a:xfrm>
            <a:off x="-121337" y="-340213"/>
            <a:ext cx="9636590" cy="7141370"/>
          </a:xfrm>
          <a:prstGeom prst="rect">
            <a:avLst/>
          </a:prstGeom>
          <a:noFill/>
          <a:ln>
            <a:noFill/>
          </a:ln>
        </p:spPr>
      </p:pic>
      <p:sp>
        <p:nvSpPr>
          <p:cNvPr id="844" name="Google Shape;844;p210"/>
          <p:cNvSpPr txBox="1"/>
          <p:nvPr/>
        </p:nvSpPr>
        <p:spPr>
          <a:xfrm>
            <a:off x="913350" y="1094000"/>
            <a:ext cx="7481400" cy="2862600"/>
          </a:xfrm>
          <a:prstGeom prst="rect">
            <a:avLst/>
          </a:prstGeom>
          <a:noFill/>
          <a:ln>
            <a:noFill/>
          </a:ln>
          <a:effectLst>
            <a:outerShdw blurRad="442913" rotWithShape="0" algn="bl" dir="5400000" dist="19050">
              <a:srgbClr val="000000">
                <a:alpha val="50000"/>
              </a:srgbClr>
            </a:outerShdw>
          </a:effectLst>
        </p:spPr>
        <p:txBody>
          <a:bodyPr anchorCtr="0" anchor="ctr" bIns="45700" lIns="45700" spcFirstLastPara="1" rIns="45700" wrap="square" tIns="45700">
            <a:noAutofit/>
          </a:bodyPr>
          <a:lstStyle/>
          <a:p>
            <a:pPr indent="0" lvl="0" marL="0" rtl="0" algn="ctr">
              <a:lnSpc>
                <a:spcPct val="100000"/>
              </a:lnSpc>
              <a:spcBef>
                <a:spcPts val="0"/>
              </a:spcBef>
              <a:spcAft>
                <a:spcPts val="0"/>
              </a:spcAft>
              <a:buNone/>
            </a:pPr>
            <a:r>
              <a:t/>
            </a:r>
            <a:endParaRPr b="1" sz="2500">
              <a:solidFill>
                <a:schemeClr val="lt1"/>
              </a:solidFill>
              <a:latin typeface="Open Sans"/>
              <a:ea typeface="Open Sans"/>
              <a:cs typeface="Open Sans"/>
              <a:sym typeface="Open Sans"/>
            </a:endParaRPr>
          </a:p>
          <a:p>
            <a:pPr indent="0" lvl="0" marL="0" rtl="0" algn="ctr">
              <a:lnSpc>
                <a:spcPct val="100000"/>
              </a:lnSpc>
              <a:spcBef>
                <a:spcPts val="0"/>
              </a:spcBef>
              <a:spcAft>
                <a:spcPts val="0"/>
              </a:spcAft>
              <a:buNone/>
            </a:pPr>
            <a:r>
              <a:rPr b="1" lang="en" sz="5400">
                <a:solidFill>
                  <a:schemeClr val="lt1"/>
                </a:solidFill>
                <a:latin typeface="Open Sans"/>
                <a:ea typeface="Open Sans"/>
                <a:cs typeface="Open Sans"/>
                <a:sym typeface="Open Sans"/>
              </a:rPr>
              <a:t>Why UDL?</a:t>
            </a:r>
            <a:endParaRPr b="1" sz="5400">
              <a:solidFill>
                <a:schemeClr val="lt1"/>
              </a:solidFill>
              <a:latin typeface="Open Sans"/>
              <a:ea typeface="Open Sans"/>
              <a:cs typeface="Open Sans"/>
              <a:sym typeface="Open Sans"/>
            </a:endParaRPr>
          </a:p>
          <a:p>
            <a:pPr indent="0" lvl="0" marL="0" rtl="0" algn="ctr">
              <a:lnSpc>
                <a:spcPct val="100000"/>
              </a:lnSpc>
              <a:spcBef>
                <a:spcPts val="0"/>
              </a:spcBef>
              <a:spcAft>
                <a:spcPts val="0"/>
              </a:spcAft>
              <a:buNone/>
            </a:pPr>
            <a:r>
              <a:t/>
            </a:r>
            <a:endParaRPr b="1" sz="2500">
              <a:solidFill>
                <a:schemeClr val="lt1"/>
              </a:solidFill>
              <a:latin typeface="Open Sans"/>
              <a:ea typeface="Open Sans"/>
              <a:cs typeface="Open Sans"/>
              <a:sym typeface="Open Sans"/>
            </a:endParaRPr>
          </a:p>
          <a:p>
            <a:pPr indent="0" lvl="0" marL="0" rtl="0" algn="ctr">
              <a:lnSpc>
                <a:spcPct val="100000"/>
              </a:lnSpc>
              <a:spcBef>
                <a:spcPts val="0"/>
              </a:spcBef>
              <a:spcAft>
                <a:spcPts val="0"/>
              </a:spcAft>
              <a:buNone/>
            </a:pPr>
            <a:r>
              <a:rPr b="1" lang="en" sz="2500">
                <a:solidFill>
                  <a:schemeClr val="lt1"/>
                </a:solidFill>
                <a:latin typeface="Open Sans"/>
                <a:ea typeface="Open Sans"/>
                <a:cs typeface="Open Sans"/>
                <a:sym typeface="Open Sans"/>
              </a:rPr>
              <a:t> </a:t>
            </a:r>
            <a:endParaRPr b="1" sz="2500">
              <a:solidFill>
                <a:schemeClr val="lt1"/>
              </a:solidFill>
              <a:latin typeface="Open Sans"/>
              <a:ea typeface="Open Sans"/>
              <a:cs typeface="Open Sans"/>
              <a:sym typeface="Open Sans"/>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8" name="Shape 848"/>
        <p:cNvGrpSpPr/>
        <p:nvPr/>
      </p:nvGrpSpPr>
      <p:grpSpPr>
        <a:xfrm>
          <a:off x="0" y="0"/>
          <a:ext cx="0" cy="0"/>
          <a:chOff x="0" y="0"/>
          <a:chExt cx="0" cy="0"/>
        </a:xfrm>
      </p:grpSpPr>
      <p:sp>
        <p:nvSpPr>
          <p:cNvPr id="849" name="Google Shape;849;p211"/>
          <p:cNvSpPr txBox="1"/>
          <p:nvPr/>
        </p:nvSpPr>
        <p:spPr>
          <a:xfrm>
            <a:off x="482250" y="1525050"/>
            <a:ext cx="8179500" cy="2308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t/>
            </a:r>
            <a:endParaRPr sz="800">
              <a:solidFill>
                <a:schemeClr val="dk1"/>
              </a:solidFill>
              <a:latin typeface="Calibri"/>
              <a:ea typeface="Calibri"/>
              <a:cs typeface="Calibri"/>
              <a:sym typeface="Calibri"/>
            </a:endParaRPr>
          </a:p>
          <a:p>
            <a:pPr indent="0" lvl="0" marL="0" rtl="0" algn="ctr">
              <a:spcBef>
                <a:spcPts val="0"/>
              </a:spcBef>
              <a:spcAft>
                <a:spcPts val="0"/>
              </a:spcAft>
              <a:buNone/>
            </a:pPr>
            <a:r>
              <a:rPr lang="en" sz="2200">
                <a:solidFill>
                  <a:schemeClr val="dk1"/>
                </a:solidFill>
              </a:rPr>
              <a:t>Approximately </a:t>
            </a:r>
            <a:r>
              <a:rPr b="1" lang="en" sz="2200">
                <a:solidFill>
                  <a:schemeClr val="dk1"/>
                </a:solidFill>
              </a:rPr>
              <a:t>50-60 million</a:t>
            </a:r>
            <a:r>
              <a:rPr lang="en" sz="2200">
                <a:solidFill>
                  <a:schemeClr val="dk1"/>
                </a:solidFill>
              </a:rPr>
              <a:t> people with disabilities live in the Middle East and North Africa (MENA) region. This represents around </a:t>
            </a:r>
            <a:r>
              <a:rPr b="1" lang="en" sz="2200">
                <a:solidFill>
                  <a:schemeClr val="dk1"/>
                </a:solidFill>
              </a:rPr>
              <a:t>10-12%</a:t>
            </a:r>
            <a:r>
              <a:rPr lang="en" sz="2200">
                <a:solidFill>
                  <a:schemeClr val="dk1"/>
                </a:solidFill>
              </a:rPr>
              <a:t> of the region's population</a:t>
            </a:r>
            <a:endParaRPr sz="37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sz="2600">
              <a:solidFill>
                <a:schemeClr val="dk1"/>
              </a:solidFill>
              <a:latin typeface="Open Sans"/>
              <a:ea typeface="Open Sans"/>
              <a:cs typeface="Open Sans"/>
              <a:sym typeface="Open Sans"/>
            </a:endParaRPr>
          </a:p>
          <a:p>
            <a:pPr indent="0" lvl="0" marL="0" rtl="0" algn="ctr">
              <a:spcBef>
                <a:spcPts val="0"/>
              </a:spcBef>
              <a:spcAft>
                <a:spcPts val="0"/>
              </a:spcAft>
              <a:buNone/>
            </a:pPr>
            <a:r>
              <a:t/>
            </a:r>
            <a:endParaRPr sz="2000">
              <a:solidFill>
                <a:schemeClr val="dk1"/>
              </a:solidFill>
              <a:latin typeface="Open Sans"/>
              <a:ea typeface="Open Sans"/>
              <a:cs typeface="Open Sans"/>
              <a:sym typeface="Open Sans"/>
            </a:endParaRPr>
          </a:p>
          <a:p>
            <a:pPr indent="0" lvl="0" marL="0" rtl="0" algn="ctr">
              <a:spcBef>
                <a:spcPts val="0"/>
              </a:spcBef>
              <a:spcAft>
                <a:spcPts val="0"/>
              </a:spcAft>
              <a:buNone/>
            </a:pPr>
            <a:r>
              <a:rPr lang="en" sz="1800">
                <a:solidFill>
                  <a:schemeClr val="dk1"/>
                </a:solidFill>
                <a:latin typeface="Open Sans"/>
                <a:ea typeface="Open Sans"/>
                <a:cs typeface="Open Sans"/>
                <a:sym typeface="Open Sans"/>
              </a:rPr>
              <a:t>Source: </a:t>
            </a:r>
            <a:r>
              <a:rPr lang="en" sz="1800" u="sng">
                <a:solidFill>
                  <a:schemeClr val="dk1"/>
                </a:solidFill>
                <a:latin typeface="Open Sans"/>
                <a:ea typeface="Open Sans"/>
                <a:cs typeface="Open Sans"/>
                <a:sym typeface="Open Sans"/>
                <a:hlinkClick r:id="rId3">
                  <a:extLst>
                    <a:ext uri="{A12FA001-AC4F-418D-AE19-62706E023703}">
                      <ahyp:hlinkClr val="tx"/>
                    </a:ext>
                  </a:extLst>
                </a:hlinkClick>
              </a:rPr>
              <a:t>WHO</a:t>
            </a:r>
            <a:endParaRPr sz="1100">
              <a:solidFill>
                <a:schemeClr val="dk1"/>
              </a:solidFill>
              <a:latin typeface="Open Sans"/>
              <a:ea typeface="Open Sans"/>
              <a:cs typeface="Open Sans"/>
              <a:sym typeface="Open Sans"/>
            </a:endParaRPr>
          </a:p>
        </p:txBody>
      </p:sp>
      <p:sp>
        <p:nvSpPr>
          <p:cNvPr id="850" name="Google Shape;850;p211"/>
          <p:cNvSpPr txBox="1"/>
          <p:nvPr>
            <p:ph idx="4294967295" type="title"/>
          </p:nvPr>
        </p:nvSpPr>
        <p:spPr>
          <a:xfrm>
            <a:off x="217175" y="217800"/>
            <a:ext cx="7677900" cy="492300"/>
          </a:xfrm>
          <a:prstGeom prst="rect">
            <a:avLst/>
          </a:prstGeom>
          <a:noFill/>
          <a:ln>
            <a:noFill/>
          </a:ln>
        </p:spPr>
        <p:txBody>
          <a:bodyPr anchorCtr="0" anchor="b" bIns="34275" lIns="68575" spcFirstLastPara="1" rIns="68575" wrap="square" tIns="34275">
            <a:normAutofit fontScale="90000"/>
          </a:bodyPr>
          <a:lstStyle/>
          <a:p>
            <a:pPr indent="0" lvl="0" marL="0" rtl="0" algn="l">
              <a:lnSpc>
                <a:spcPct val="90000"/>
              </a:lnSpc>
              <a:spcBef>
                <a:spcPts val="0"/>
              </a:spcBef>
              <a:spcAft>
                <a:spcPts val="0"/>
              </a:spcAft>
              <a:buClr>
                <a:schemeClr val="dk1"/>
              </a:buClr>
              <a:buSzPct val="100000"/>
              <a:buFont typeface="Open Sans"/>
              <a:buNone/>
            </a:pPr>
            <a:r>
              <a:rPr lang="en" sz="3300">
                <a:solidFill>
                  <a:schemeClr val="lt1"/>
                </a:solidFill>
                <a:latin typeface="Open Sans SemiBold"/>
                <a:ea typeface="Open Sans SemiBold"/>
                <a:cs typeface="Open Sans SemiBold"/>
                <a:sym typeface="Open Sans SemiBold"/>
              </a:rPr>
              <a:t>World Health Organization Statistics</a:t>
            </a:r>
            <a:endParaRPr sz="3300">
              <a:solidFill>
                <a:schemeClr val="lt1"/>
              </a:solidFill>
              <a:latin typeface="Open Sans SemiBold"/>
              <a:ea typeface="Open Sans SemiBold"/>
              <a:cs typeface="Open Sans SemiBold"/>
              <a:sym typeface="Open Sans SemiBold"/>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4" name="Shape 854"/>
        <p:cNvGrpSpPr/>
        <p:nvPr/>
      </p:nvGrpSpPr>
      <p:grpSpPr>
        <a:xfrm>
          <a:off x="0" y="0"/>
          <a:ext cx="0" cy="0"/>
          <a:chOff x="0" y="0"/>
          <a:chExt cx="0" cy="0"/>
        </a:xfrm>
      </p:grpSpPr>
      <p:sp>
        <p:nvSpPr>
          <p:cNvPr id="855" name="Google Shape;855;p212"/>
          <p:cNvSpPr txBox="1"/>
          <p:nvPr/>
        </p:nvSpPr>
        <p:spPr>
          <a:xfrm>
            <a:off x="2992950" y="491288"/>
            <a:ext cx="3158100" cy="684900"/>
          </a:xfrm>
          <a:prstGeom prst="rect">
            <a:avLst/>
          </a:prstGeom>
          <a:noFill/>
          <a:ln>
            <a:noFill/>
          </a:ln>
        </p:spPr>
        <p:txBody>
          <a:bodyPr anchorCtr="0" anchor="t" bIns="34275" lIns="68575" spcFirstLastPara="1" rIns="68575" wrap="square" tIns="34275">
            <a:spAutoFit/>
          </a:bodyPr>
          <a:lstStyle/>
          <a:p>
            <a:pPr indent="0" lvl="0" marL="0" marR="0" rtl="0" algn="ctr">
              <a:lnSpc>
                <a:spcPct val="100000"/>
              </a:lnSpc>
              <a:spcBef>
                <a:spcPts val="0"/>
              </a:spcBef>
              <a:spcAft>
                <a:spcPts val="0"/>
              </a:spcAft>
              <a:buClr>
                <a:srgbClr val="000000"/>
              </a:buClr>
              <a:buSzPts val="3000"/>
              <a:buFont typeface="Arial"/>
              <a:buNone/>
            </a:pPr>
            <a:r>
              <a:rPr b="1" i="0" lang="en" sz="2900" u="none" cap="none" strike="noStrike">
                <a:solidFill>
                  <a:srgbClr val="132A45"/>
                </a:solidFill>
                <a:latin typeface="Open Sans"/>
                <a:ea typeface="Open Sans"/>
                <a:cs typeface="Open Sans"/>
                <a:sym typeface="Open Sans"/>
              </a:rPr>
              <a:t>Did you know?</a:t>
            </a:r>
            <a:endParaRPr b="1" i="0" sz="2900" u="none" cap="none" strike="noStrike">
              <a:solidFill>
                <a:srgbClr val="132A45"/>
              </a:solidFill>
              <a:latin typeface="Open Sans"/>
              <a:ea typeface="Open Sans"/>
              <a:cs typeface="Open Sans"/>
              <a:sym typeface="Open Sans"/>
            </a:endParaRPr>
          </a:p>
          <a:p>
            <a:pPr indent="0" lvl="0" marL="0" marR="0" rtl="0" algn="ctr">
              <a:lnSpc>
                <a:spcPct val="100000"/>
              </a:lnSpc>
              <a:spcBef>
                <a:spcPts val="0"/>
              </a:spcBef>
              <a:spcAft>
                <a:spcPts val="0"/>
              </a:spcAft>
              <a:buClr>
                <a:srgbClr val="000000"/>
              </a:buClr>
              <a:buSzPts val="1100"/>
              <a:buFont typeface="Arial"/>
              <a:buNone/>
            </a:pPr>
            <a:r>
              <a:t/>
            </a:r>
            <a:endParaRPr b="1" i="0" sz="1100" u="none" cap="none" strike="noStrike">
              <a:solidFill>
                <a:schemeClr val="dk1"/>
              </a:solidFill>
              <a:latin typeface="Open Sans"/>
              <a:ea typeface="Open Sans"/>
              <a:cs typeface="Open Sans"/>
              <a:sym typeface="Open Sans"/>
            </a:endParaRPr>
          </a:p>
        </p:txBody>
      </p:sp>
      <p:sp>
        <p:nvSpPr>
          <p:cNvPr id="856" name="Google Shape;856;p212"/>
          <p:cNvSpPr/>
          <p:nvPr/>
        </p:nvSpPr>
        <p:spPr>
          <a:xfrm>
            <a:off x="5796723" y="1446650"/>
            <a:ext cx="2062500" cy="3327600"/>
          </a:xfrm>
          <a:prstGeom prst="roundRect">
            <a:avLst>
              <a:gd fmla="val 50000" name="adj"/>
            </a:avLst>
          </a:prstGeom>
          <a:solidFill>
            <a:schemeClr val="lt1"/>
          </a:solidFill>
          <a:ln>
            <a:noFill/>
          </a:ln>
          <a:effectLst>
            <a:outerShdw blurRad="85725" rotWithShape="0" algn="bl" dir="8160000" dist="57150">
              <a:srgbClr val="000000">
                <a:alpha val="3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57" name="Google Shape;857;p212"/>
          <p:cNvSpPr txBox="1"/>
          <p:nvPr>
            <p:ph idx="4294967295" type="body"/>
          </p:nvPr>
        </p:nvSpPr>
        <p:spPr>
          <a:xfrm>
            <a:off x="5796748" y="1950255"/>
            <a:ext cx="2062500" cy="1942500"/>
          </a:xfrm>
          <a:prstGeom prst="rect">
            <a:avLst/>
          </a:prstGeom>
        </p:spPr>
        <p:txBody>
          <a:bodyPr anchorCtr="0" anchor="t" bIns="91425" lIns="91425" spcFirstLastPara="1" rIns="91425" wrap="square" tIns="91425">
            <a:noAutofit/>
          </a:bodyPr>
          <a:lstStyle/>
          <a:p>
            <a:pPr indent="0" lvl="0" marL="0" rtl="0" algn="ctr">
              <a:lnSpc>
                <a:spcPct val="95000"/>
              </a:lnSpc>
              <a:spcBef>
                <a:spcPts val="0"/>
              </a:spcBef>
              <a:spcAft>
                <a:spcPts val="0"/>
              </a:spcAft>
              <a:buSzPts val="688"/>
              <a:buNone/>
            </a:pPr>
            <a:r>
              <a:rPr lang="en">
                <a:solidFill>
                  <a:srgbClr val="132A45"/>
                </a:solidFill>
                <a:latin typeface="Open Sans SemiBold"/>
                <a:ea typeface="Open Sans SemiBold"/>
                <a:cs typeface="Open Sans SemiBold"/>
                <a:sym typeface="Open Sans SemiBold"/>
              </a:rPr>
              <a:t>In the UAE, native emirates account for only 13% of the population</a:t>
            </a:r>
            <a:endParaRPr>
              <a:solidFill>
                <a:srgbClr val="132A45"/>
              </a:solidFill>
              <a:latin typeface="Open Sans SemiBold"/>
              <a:ea typeface="Open Sans SemiBold"/>
              <a:cs typeface="Open Sans SemiBold"/>
              <a:sym typeface="Open Sans SemiBold"/>
            </a:endParaRPr>
          </a:p>
        </p:txBody>
      </p:sp>
      <p:sp>
        <p:nvSpPr>
          <p:cNvPr id="858" name="Google Shape;858;p212"/>
          <p:cNvSpPr/>
          <p:nvPr/>
        </p:nvSpPr>
        <p:spPr>
          <a:xfrm>
            <a:off x="6356536" y="3537088"/>
            <a:ext cx="974100" cy="942600"/>
          </a:xfrm>
          <a:prstGeom prst="ellipse">
            <a:avLst/>
          </a:prstGeom>
          <a:solidFill>
            <a:srgbClr val="44446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59" name="Google Shape;859;p212"/>
          <p:cNvSpPr txBox="1"/>
          <p:nvPr/>
        </p:nvSpPr>
        <p:spPr>
          <a:xfrm>
            <a:off x="6303596" y="3797333"/>
            <a:ext cx="1048800" cy="392400"/>
          </a:xfrm>
          <a:prstGeom prst="rect">
            <a:avLst/>
          </a:prstGeom>
          <a:noFill/>
          <a:ln>
            <a:noFill/>
          </a:ln>
        </p:spPr>
        <p:txBody>
          <a:bodyPr anchorCtr="0" anchor="t" bIns="34275" lIns="68575" spcFirstLastPara="1" rIns="68575" wrap="square" tIns="34275">
            <a:spAutoFit/>
          </a:bodyPr>
          <a:lstStyle/>
          <a:p>
            <a:pPr indent="0" lvl="0" marL="0" marR="0" rtl="0" algn="ctr">
              <a:lnSpc>
                <a:spcPct val="100000"/>
              </a:lnSpc>
              <a:spcBef>
                <a:spcPts val="0"/>
              </a:spcBef>
              <a:spcAft>
                <a:spcPts val="0"/>
              </a:spcAft>
              <a:buClr>
                <a:srgbClr val="000000"/>
              </a:buClr>
              <a:buSzPts val="3000"/>
              <a:buFont typeface="Arial"/>
              <a:buNone/>
            </a:pPr>
            <a:r>
              <a:rPr b="1" lang="en" sz="2100">
                <a:solidFill>
                  <a:schemeClr val="lt1"/>
                </a:solidFill>
                <a:latin typeface="Open Sans"/>
                <a:ea typeface="Open Sans"/>
                <a:cs typeface="Open Sans"/>
                <a:sym typeface="Open Sans"/>
              </a:rPr>
              <a:t>13%</a:t>
            </a:r>
            <a:endParaRPr b="1" i="0" sz="2100" u="none" cap="none" strike="noStrike">
              <a:solidFill>
                <a:schemeClr val="lt1"/>
              </a:solidFill>
              <a:latin typeface="Open Sans"/>
              <a:ea typeface="Open Sans"/>
              <a:cs typeface="Open Sans"/>
              <a:sym typeface="Open Sans"/>
            </a:endParaRPr>
          </a:p>
        </p:txBody>
      </p:sp>
      <p:sp>
        <p:nvSpPr>
          <p:cNvPr id="860" name="Google Shape;860;p212"/>
          <p:cNvSpPr/>
          <p:nvPr/>
        </p:nvSpPr>
        <p:spPr>
          <a:xfrm>
            <a:off x="3194698" y="1446650"/>
            <a:ext cx="2062500" cy="3327600"/>
          </a:xfrm>
          <a:prstGeom prst="roundRect">
            <a:avLst>
              <a:gd fmla="val 50000" name="adj"/>
            </a:avLst>
          </a:prstGeom>
          <a:solidFill>
            <a:schemeClr val="lt1"/>
          </a:solidFill>
          <a:ln>
            <a:noFill/>
          </a:ln>
          <a:effectLst>
            <a:outerShdw blurRad="85725" rotWithShape="0" algn="bl" dir="8160000" dist="57150">
              <a:srgbClr val="000000">
                <a:alpha val="3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61" name="Google Shape;861;p212"/>
          <p:cNvSpPr txBox="1"/>
          <p:nvPr>
            <p:ph idx="4294967295" type="body"/>
          </p:nvPr>
        </p:nvSpPr>
        <p:spPr>
          <a:xfrm>
            <a:off x="3158375" y="1938452"/>
            <a:ext cx="2062500" cy="1266600"/>
          </a:xfrm>
          <a:prstGeom prst="rect">
            <a:avLst/>
          </a:prstGeom>
        </p:spPr>
        <p:txBody>
          <a:bodyPr anchorCtr="0" anchor="t" bIns="91425" lIns="91425" spcFirstLastPara="1" rIns="91425" wrap="square" tIns="91425">
            <a:noAutofit/>
          </a:bodyPr>
          <a:lstStyle/>
          <a:p>
            <a:pPr indent="0" lvl="0" marL="0" rtl="0" algn="ctr">
              <a:lnSpc>
                <a:spcPct val="95000"/>
              </a:lnSpc>
              <a:spcBef>
                <a:spcPts val="0"/>
              </a:spcBef>
              <a:spcAft>
                <a:spcPts val="0"/>
              </a:spcAft>
              <a:buSzPts val="688"/>
              <a:buNone/>
            </a:pPr>
            <a:r>
              <a:rPr lang="en">
                <a:solidFill>
                  <a:srgbClr val="132A45"/>
                </a:solidFill>
                <a:latin typeface="Open Sans SemiBold"/>
                <a:ea typeface="Open Sans SemiBold"/>
                <a:cs typeface="Open Sans SemiBold"/>
                <a:sym typeface="Open Sans SemiBold"/>
              </a:rPr>
              <a:t>In the GCC, non-nationals account for 52% of the population.</a:t>
            </a:r>
            <a:endParaRPr>
              <a:solidFill>
                <a:srgbClr val="132A45"/>
              </a:solidFill>
              <a:latin typeface="Open Sans SemiBold"/>
              <a:ea typeface="Open Sans SemiBold"/>
              <a:cs typeface="Open Sans SemiBold"/>
              <a:sym typeface="Open Sans SemiBold"/>
            </a:endParaRPr>
          </a:p>
        </p:txBody>
      </p:sp>
      <p:sp>
        <p:nvSpPr>
          <p:cNvPr id="862" name="Google Shape;862;p212"/>
          <p:cNvSpPr/>
          <p:nvPr/>
        </p:nvSpPr>
        <p:spPr>
          <a:xfrm>
            <a:off x="3765374" y="3537088"/>
            <a:ext cx="974100" cy="942600"/>
          </a:xfrm>
          <a:prstGeom prst="ellipse">
            <a:avLst/>
          </a:prstGeom>
          <a:solidFill>
            <a:srgbClr val="44446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63" name="Google Shape;863;p212"/>
          <p:cNvSpPr txBox="1"/>
          <p:nvPr/>
        </p:nvSpPr>
        <p:spPr>
          <a:xfrm flipH="1" rot="10800000">
            <a:off x="506850" y="2864339"/>
            <a:ext cx="1048800" cy="392400"/>
          </a:xfrm>
          <a:prstGeom prst="rect">
            <a:avLst/>
          </a:prstGeom>
          <a:noFill/>
          <a:ln>
            <a:noFill/>
          </a:ln>
        </p:spPr>
        <p:txBody>
          <a:bodyPr anchorCtr="0" anchor="t" bIns="34275" lIns="68575" spcFirstLastPara="1" rIns="68575" wrap="square" tIns="34275">
            <a:spAutoFit/>
          </a:bodyPr>
          <a:lstStyle/>
          <a:p>
            <a:pPr indent="0" lvl="0" marL="0" marR="0" rtl="0" algn="ctr">
              <a:lnSpc>
                <a:spcPct val="100000"/>
              </a:lnSpc>
              <a:spcBef>
                <a:spcPts val="0"/>
              </a:spcBef>
              <a:spcAft>
                <a:spcPts val="0"/>
              </a:spcAft>
              <a:buClr>
                <a:srgbClr val="000000"/>
              </a:buClr>
              <a:buSzPts val="3000"/>
              <a:buFont typeface="Arial"/>
              <a:buNone/>
            </a:pPr>
            <a:r>
              <a:rPr b="1" lang="en" sz="2100">
                <a:solidFill>
                  <a:schemeClr val="lt1"/>
                </a:solidFill>
                <a:latin typeface="Open Sans"/>
                <a:ea typeface="Open Sans"/>
                <a:cs typeface="Open Sans"/>
                <a:sym typeface="Open Sans"/>
              </a:rPr>
              <a:t>x%</a:t>
            </a:r>
            <a:endParaRPr b="1" i="0" sz="2100" u="none" cap="none" strike="noStrike">
              <a:solidFill>
                <a:schemeClr val="lt1"/>
              </a:solidFill>
              <a:latin typeface="Open Sans"/>
              <a:ea typeface="Open Sans"/>
              <a:cs typeface="Open Sans"/>
              <a:sym typeface="Open Sans"/>
            </a:endParaRPr>
          </a:p>
        </p:txBody>
      </p:sp>
      <p:pic>
        <p:nvPicPr>
          <p:cNvPr id="864" name="Google Shape;864;p212"/>
          <p:cNvPicPr preferRelativeResize="0"/>
          <p:nvPr/>
        </p:nvPicPr>
        <p:blipFill>
          <a:blip r:embed="rId3">
            <a:alphaModFix/>
          </a:blip>
          <a:stretch>
            <a:fillRect/>
          </a:stretch>
        </p:blipFill>
        <p:spPr>
          <a:xfrm>
            <a:off x="8243425" y="4439625"/>
            <a:ext cx="640301" cy="485000"/>
          </a:xfrm>
          <a:prstGeom prst="rect">
            <a:avLst/>
          </a:prstGeom>
          <a:noFill/>
          <a:ln>
            <a:noFill/>
          </a:ln>
        </p:spPr>
      </p:pic>
      <p:sp>
        <p:nvSpPr>
          <p:cNvPr id="865" name="Google Shape;865;p212"/>
          <p:cNvSpPr/>
          <p:nvPr/>
        </p:nvSpPr>
        <p:spPr>
          <a:xfrm>
            <a:off x="519998" y="1257700"/>
            <a:ext cx="2062500" cy="3327600"/>
          </a:xfrm>
          <a:prstGeom prst="roundRect">
            <a:avLst>
              <a:gd fmla="val 50000" name="adj"/>
            </a:avLst>
          </a:prstGeom>
          <a:solidFill>
            <a:schemeClr val="lt1"/>
          </a:solidFill>
          <a:ln>
            <a:noFill/>
          </a:ln>
          <a:effectLst>
            <a:outerShdw blurRad="85725" rotWithShape="0" algn="bl" dir="8160000" dist="57150">
              <a:srgbClr val="000000">
                <a:alpha val="3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66" name="Google Shape;866;p212"/>
          <p:cNvSpPr/>
          <p:nvPr/>
        </p:nvSpPr>
        <p:spPr>
          <a:xfrm>
            <a:off x="1064211" y="3432638"/>
            <a:ext cx="974100" cy="942600"/>
          </a:xfrm>
          <a:prstGeom prst="ellipse">
            <a:avLst/>
          </a:prstGeom>
          <a:solidFill>
            <a:srgbClr val="44446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67" name="Google Shape;867;p212"/>
          <p:cNvSpPr txBox="1"/>
          <p:nvPr/>
        </p:nvSpPr>
        <p:spPr>
          <a:xfrm>
            <a:off x="3831975" y="3797325"/>
            <a:ext cx="840900" cy="715800"/>
          </a:xfrm>
          <a:prstGeom prst="rect">
            <a:avLst/>
          </a:prstGeom>
          <a:noFill/>
          <a:ln>
            <a:noFill/>
          </a:ln>
        </p:spPr>
        <p:txBody>
          <a:bodyPr anchorCtr="0" anchor="t" bIns="34275" lIns="68575" spcFirstLastPara="1" rIns="68575" wrap="square" tIns="34275">
            <a:spAutoFit/>
          </a:bodyPr>
          <a:lstStyle/>
          <a:p>
            <a:pPr indent="0" lvl="0" marL="0" rtl="0" algn="ctr">
              <a:spcBef>
                <a:spcPts val="0"/>
              </a:spcBef>
              <a:spcAft>
                <a:spcPts val="0"/>
              </a:spcAft>
              <a:buClr>
                <a:srgbClr val="000000"/>
              </a:buClr>
              <a:buSzPts val="3000"/>
              <a:buFont typeface="Arial"/>
              <a:buNone/>
            </a:pPr>
            <a:r>
              <a:rPr b="1" lang="en" sz="2100">
                <a:solidFill>
                  <a:schemeClr val="lt1"/>
                </a:solidFill>
                <a:latin typeface="Open Sans"/>
                <a:ea typeface="Open Sans"/>
                <a:cs typeface="Open Sans"/>
                <a:sym typeface="Open Sans"/>
              </a:rPr>
              <a:t>52%</a:t>
            </a:r>
            <a:endParaRPr b="1" sz="2100">
              <a:solidFill>
                <a:schemeClr val="lt1"/>
              </a:solidFill>
              <a:latin typeface="Open Sans"/>
              <a:ea typeface="Open Sans"/>
              <a:cs typeface="Open Sans"/>
              <a:sym typeface="Open Sans"/>
            </a:endParaRPr>
          </a:p>
          <a:p>
            <a:pPr indent="0" lvl="0" marL="0" marR="0" rtl="0" algn="ctr">
              <a:lnSpc>
                <a:spcPct val="100000"/>
              </a:lnSpc>
              <a:spcBef>
                <a:spcPts val="0"/>
              </a:spcBef>
              <a:spcAft>
                <a:spcPts val="0"/>
              </a:spcAft>
              <a:buClr>
                <a:srgbClr val="000000"/>
              </a:buClr>
              <a:buSzPts val="3000"/>
              <a:buFont typeface="Arial"/>
              <a:buNone/>
            </a:pPr>
            <a:r>
              <a:t/>
            </a:r>
            <a:endParaRPr b="1" i="0" sz="2100" u="none" cap="none" strike="noStrike">
              <a:solidFill>
                <a:schemeClr val="lt1"/>
              </a:solidFill>
              <a:latin typeface="Open Sans"/>
              <a:ea typeface="Open Sans"/>
              <a:cs typeface="Open Sans"/>
              <a:sym typeface="Open Sans"/>
            </a:endParaRPr>
          </a:p>
        </p:txBody>
      </p:sp>
      <p:sp>
        <p:nvSpPr>
          <p:cNvPr id="868" name="Google Shape;868;p212"/>
          <p:cNvSpPr txBox="1"/>
          <p:nvPr/>
        </p:nvSpPr>
        <p:spPr>
          <a:xfrm>
            <a:off x="1130799" y="3707750"/>
            <a:ext cx="840900" cy="392400"/>
          </a:xfrm>
          <a:prstGeom prst="rect">
            <a:avLst/>
          </a:prstGeom>
          <a:noFill/>
          <a:ln>
            <a:noFill/>
          </a:ln>
        </p:spPr>
        <p:txBody>
          <a:bodyPr anchorCtr="0" anchor="t" bIns="34275" lIns="68575" spcFirstLastPara="1" rIns="68575" wrap="square" tIns="34275">
            <a:spAutoFit/>
          </a:bodyPr>
          <a:lstStyle/>
          <a:p>
            <a:pPr indent="0" lvl="0" marL="0" marR="0" rtl="0" algn="ctr">
              <a:lnSpc>
                <a:spcPct val="100000"/>
              </a:lnSpc>
              <a:spcBef>
                <a:spcPts val="0"/>
              </a:spcBef>
              <a:spcAft>
                <a:spcPts val="0"/>
              </a:spcAft>
              <a:buClr>
                <a:srgbClr val="000000"/>
              </a:buClr>
              <a:buSzPts val="3000"/>
              <a:buFont typeface="Arial"/>
              <a:buNone/>
            </a:pPr>
            <a:r>
              <a:rPr b="1" lang="en" sz="2100">
                <a:solidFill>
                  <a:schemeClr val="lt1"/>
                </a:solidFill>
                <a:latin typeface="Open Sans"/>
                <a:ea typeface="Open Sans"/>
                <a:cs typeface="Open Sans"/>
                <a:sym typeface="Open Sans"/>
              </a:rPr>
              <a:t>40%</a:t>
            </a:r>
            <a:endParaRPr b="1" i="0" sz="2100" u="none" cap="none" strike="noStrike">
              <a:solidFill>
                <a:schemeClr val="lt1"/>
              </a:solidFill>
              <a:latin typeface="Open Sans"/>
              <a:ea typeface="Open Sans"/>
              <a:cs typeface="Open Sans"/>
              <a:sym typeface="Open Sans"/>
            </a:endParaRPr>
          </a:p>
        </p:txBody>
      </p:sp>
      <p:sp>
        <p:nvSpPr>
          <p:cNvPr id="869" name="Google Shape;869;p212"/>
          <p:cNvSpPr txBox="1"/>
          <p:nvPr>
            <p:ph idx="4294967295" type="body"/>
          </p:nvPr>
        </p:nvSpPr>
        <p:spPr>
          <a:xfrm>
            <a:off x="493375" y="1749025"/>
            <a:ext cx="2161800" cy="1851000"/>
          </a:xfrm>
          <a:prstGeom prst="rect">
            <a:avLst/>
          </a:prstGeom>
        </p:spPr>
        <p:txBody>
          <a:bodyPr anchorCtr="0" anchor="t" bIns="91425" lIns="91425" spcFirstLastPara="1" rIns="91425" wrap="square" tIns="91425">
            <a:noAutofit/>
          </a:bodyPr>
          <a:lstStyle/>
          <a:p>
            <a:pPr indent="0" lvl="0" marL="0" rtl="0" algn="ctr">
              <a:lnSpc>
                <a:spcPct val="95000"/>
              </a:lnSpc>
              <a:spcBef>
                <a:spcPts val="0"/>
              </a:spcBef>
              <a:spcAft>
                <a:spcPts val="0"/>
              </a:spcAft>
              <a:buSzPts val="688"/>
              <a:buNone/>
            </a:pPr>
            <a:r>
              <a:rPr lang="en">
                <a:solidFill>
                  <a:srgbClr val="132A45"/>
                </a:solidFill>
                <a:latin typeface="Open Sans SemiBold"/>
                <a:ea typeface="Open Sans SemiBold"/>
                <a:cs typeface="Open Sans SemiBold"/>
                <a:sym typeface="Open Sans SemiBold"/>
              </a:rPr>
              <a:t>40% of students globally don’t access education in a language they understand. </a:t>
            </a:r>
            <a:endParaRPr sz="1000">
              <a:solidFill>
                <a:srgbClr val="132A45"/>
              </a:solidFill>
              <a:latin typeface="Open Sans SemiBold"/>
              <a:ea typeface="Open Sans SemiBold"/>
              <a:cs typeface="Open Sans SemiBold"/>
              <a:sym typeface="Open Sans SemiBol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3" name="Shape 873"/>
        <p:cNvGrpSpPr/>
        <p:nvPr/>
      </p:nvGrpSpPr>
      <p:grpSpPr>
        <a:xfrm>
          <a:off x="0" y="0"/>
          <a:ext cx="0" cy="0"/>
          <a:chOff x="0" y="0"/>
          <a:chExt cx="0" cy="0"/>
        </a:xfrm>
      </p:grpSpPr>
      <p:sp>
        <p:nvSpPr>
          <p:cNvPr id="874" name="Google Shape;874;p213"/>
          <p:cNvSpPr txBox="1"/>
          <p:nvPr/>
        </p:nvSpPr>
        <p:spPr>
          <a:xfrm>
            <a:off x="367200" y="2017125"/>
            <a:ext cx="8638200" cy="585000"/>
          </a:xfrm>
          <a:prstGeom prst="rect">
            <a:avLst/>
          </a:prstGeom>
          <a:solidFill>
            <a:srgbClr val="FFFFFF"/>
          </a:solidFill>
          <a:ln>
            <a:noFill/>
          </a:ln>
        </p:spPr>
        <p:txBody>
          <a:bodyPr anchorCtr="0" anchor="t" bIns="68575" lIns="68575" spcFirstLastPara="1" rIns="68575" wrap="square" tIns="68575">
            <a:spAutoFit/>
          </a:bodyPr>
          <a:lstStyle/>
          <a:p>
            <a:pPr indent="0" lvl="0" marL="0" marR="0" rtl="0" algn="ctr">
              <a:lnSpc>
                <a:spcPct val="150000"/>
              </a:lnSpc>
              <a:spcBef>
                <a:spcPts val="0"/>
              </a:spcBef>
              <a:spcAft>
                <a:spcPts val="0"/>
              </a:spcAft>
              <a:buClr>
                <a:srgbClr val="000000"/>
              </a:buClr>
              <a:buSzPts val="1500"/>
              <a:buFont typeface="Arial"/>
              <a:buNone/>
            </a:pPr>
            <a:r>
              <a:rPr lang="en" sz="2900">
                <a:solidFill>
                  <a:schemeClr val="dk1"/>
                </a:solidFill>
                <a:latin typeface="Open Sans"/>
                <a:ea typeface="Open Sans"/>
                <a:cs typeface="Open Sans"/>
                <a:sym typeface="Open Sans"/>
              </a:rPr>
              <a:t>Moving from ‘disability services’ to ‘access for all’</a:t>
            </a:r>
            <a:endParaRPr i="0" sz="2200" u="none" cap="none" strike="noStrike">
              <a:solidFill>
                <a:schemeClr val="dk1"/>
              </a:solidFill>
              <a:latin typeface="Open Sans"/>
              <a:ea typeface="Open Sans"/>
              <a:cs typeface="Open Sans"/>
              <a:sym typeface="Open Sans"/>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78" name="Shape 878"/>
        <p:cNvGrpSpPr/>
        <p:nvPr/>
      </p:nvGrpSpPr>
      <p:grpSpPr>
        <a:xfrm>
          <a:off x="0" y="0"/>
          <a:ext cx="0" cy="0"/>
          <a:chOff x="0" y="0"/>
          <a:chExt cx="0" cy="0"/>
        </a:xfrm>
      </p:grpSpPr>
      <p:pic>
        <p:nvPicPr>
          <p:cNvPr id="879" name="Google Shape;879;p214"/>
          <p:cNvPicPr preferRelativeResize="0"/>
          <p:nvPr/>
        </p:nvPicPr>
        <p:blipFill rotWithShape="1">
          <a:blip r:embed="rId3">
            <a:alphaModFix/>
          </a:blip>
          <a:srcRect b="0" l="0" r="0" t="0"/>
          <a:stretch/>
        </p:blipFill>
        <p:spPr>
          <a:xfrm>
            <a:off x="1126454" y="715338"/>
            <a:ext cx="6499369" cy="4275038"/>
          </a:xfrm>
          <a:prstGeom prst="rect">
            <a:avLst/>
          </a:prstGeom>
          <a:noFill/>
          <a:ln>
            <a:noFill/>
          </a:ln>
        </p:spPr>
      </p:pic>
      <p:sp>
        <p:nvSpPr>
          <p:cNvPr id="880" name="Google Shape;880;p214"/>
          <p:cNvSpPr txBox="1"/>
          <p:nvPr/>
        </p:nvSpPr>
        <p:spPr>
          <a:xfrm>
            <a:off x="2752538" y="0"/>
            <a:ext cx="3247200" cy="6417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None/>
            </a:pPr>
            <a:r>
              <a:rPr lang="en" sz="3300">
                <a:solidFill>
                  <a:srgbClr val="444464"/>
                </a:solidFill>
                <a:latin typeface="Open Sans SemiBold"/>
                <a:ea typeface="Open Sans SemiBold"/>
                <a:cs typeface="Open Sans SemiBold"/>
                <a:sym typeface="Open Sans SemiBold"/>
              </a:rPr>
              <a:t>Curb cut effect</a:t>
            </a:r>
            <a:endParaRPr sz="3300">
              <a:solidFill>
                <a:srgbClr val="444464"/>
              </a:solidFill>
              <a:latin typeface="Open Sans SemiBold"/>
              <a:ea typeface="Open Sans SemiBold"/>
              <a:cs typeface="Open Sans SemiBold"/>
              <a:sym typeface="Open Sans SemiBo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10" presetSubtype="0">
                                  <p:stCondLst>
                                    <p:cond delay="0"/>
                                  </p:stCondLst>
                                  <p:childTnLst>
                                    <p:set>
                                      <p:cBhvr>
                                        <p:cTn dur="1" fill="hold">
                                          <p:stCondLst>
                                            <p:cond delay="0"/>
                                          </p:stCondLst>
                                        </p:cTn>
                                        <p:tgtEl>
                                          <p:spTgt spid="879"/>
                                        </p:tgtEl>
                                        <p:attrNameLst>
                                          <p:attrName>style.visibility</p:attrName>
                                        </p:attrNameLst>
                                      </p:cBhvr>
                                      <p:to>
                                        <p:strVal val="visible"/>
                                      </p:to>
                                    </p:set>
                                    <p:animEffect filter="fade" transition="in">
                                      <p:cBhvr>
                                        <p:cTn dur="1000"/>
                                        <p:tgtEl>
                                          <p:spTgt spid="87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4" name="Shape 884"/>
        <p:cNvGrpSpPr/>
        <p:nvPr/>
      </p:nvGrpSpPr>
      <p:grpSpPr>
        <a:xfrm>
          <a:off x="0" y="0"/>
          <a:ext cx="0" cy="0"/>
          <a:chOff x="0" y="0"/>
          <a:chExt cx="0" cy="0"/>
        </a:xfrm>
      </p:grpSpPr>
      <p:sp>
        <p:nvSpPr>
          <p:cNvPr id="885" name="Google Shape;885;p215"/>
          <p:cNvSpPr txBox="1"/>
          <p:nvPr/>
        </p:nvSpPr>
        <p:spPr>
          <a:xfrm>
            <a:off x="244042" y="1692010"/>
            <a:ext cx="8655900" cy="1454700"/>
          </a:xfrm>
          <a:prstGeom prst="rect">
            <a:avLst/>
          </a:prstGeom>
          <a:noFill/>
          <a:ln>
            <a:noFill/>
          </a:ln>
        </p:spPr>
        <p:txBody>
          <a:bodyPr anchorCtr="0" anchor="t" bIns="34275" lIns="34275" spcFirstLastPara="1" rIns="34275" wrap="square" tIns="34275">
            <a:spAutoFit/>
          </a:bodyPr>
          <a:lstStyle/>
          <a:p>
            <a:pPr indent="0" lvl="0" marL="0" marR="0" rtl="0" algn="ctr">
              <a:lnSpc>
                <a:spcPct val="100000"/>
              </a:lnSpc>
              <a:spcBef>
                <a:spcPts val="0"/>
              </a:spcBef>
              <a:spcAft>
                <a:spcPts val="0"/>
              </a:spcAft>
              <a:buClr>
                <a:srgbClr val="000000"/>
              </a:buClr>
              <a:buSzPts val="1800"/>
              <a:buFont typeface="Montserrat"/>
              <a:buNone/>
            </a:pPr>
            <a:r>
              <a:rPr b="1" lang="en" sz="3000">
                <a:solidFill>
                  <a:srgbClr val="132A45"/>
                </a:solidFill>
                <a:latin typeface="Open Sans"/>
                <a:ea typeface="Open Sans"/>
                <a:cs typeface="Open Sans"/>
                <a:sym typeface="Open Sans"/>
              </a:rPr>
              <a:t>Text to Speech is an essential element of </a:t>
            </a:r>
            <a:endParaRPr b="1" sz="3000">
              <a:solidFill>
                <a:srgbClr val="132A45"/>
              </a:solidFill>
              <a:latin typeface="Open Sans"/>
              <a:ea typeface="Open Sans"/>
              <a:cs typeface="Open Sans"/>
              <a:sym typeface="Open Sans"/>
            </a:endParaRPr>
          </a:p>
          <a:p>
            <a:pPr indent="0" lvl="0" marL="0" marR="0" rtl="0" algn="ctr">
              <a:lnSpc>
                <a:spcPct val="100000"/>
              </a:lnSpc>
              <a:spcBef>
                <a:spcPts val="0"/>
              </a:spcBef>
              <a:spcAft>
                <a:spcPts val="0"/>
              </a:spcAft>
              <a:buClr>
                <a:srgbClr val="000000"/>
              </a:buClr>
              <a:buSzPts val="1800"/>
              <a:buFont typeface="Montserrat"/>
              <a:buNone/>
            </a:pPr>
            <a:r>
              <a:rPr b="1" lang="en" sz="3000">
                <a:solidFill>
                  <a:srgbClr val="132A45"/>
                </a:solidFill>
                <a:latin typeface="Open Sans"/>
                <a:ea typeface="Open Sans"/>
                <a:cs typeface="Open Sans"/>
                <a:sym typeface="Open Sans"/>
              </a:rPr>
              <a:t>Assistive Technology, creating an audio version of content, supporting ALL learners</a:t>
            </a:r>
            <a:endParaRPr b="1" sz="3000">
              <a:solidFill>
                <a:srgbClr val="132A45"/>
              </a:solidFill>
              <a:latin typeface="Open Sans"/>
              <a:ea typeface="Open Sans"/>
              <a:cs typeface="Open Sans"/>
              <a:sym typeface="Open Sans"/>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9" name="Shape 889"/>
        <p:cNvGrpSpPr/>
        <p:nvPr/>
      </p:nvGrpSpPr>
      <p:grpSpPr>
        <a:xfrm>
          <a:off x="0" y="0"/>
          <a:ext cx="0" cy="0"/>
          <a:chOff x="0" y="0"/>
          <a:chExt cx="0" cy="0"/>
        </a:xfrm>
      </p:grpSpPr>
      <p:sp>
        <p:nvSpPr>
          <p:cNvPr id="890" name="Google Shape;890;p216"/>
          <p:cNvSpPr txBox="1"/>
          <p:nvPr/>
        </p:nvSpPr>
        <p:spPr>
          <a:xfrm>
            <a:off x="678756" y="1535256"/>
            <a:ext cx="7786500" cy="2073000"/>
          </a:xfrm>
          <a:prstGeom prst="rect">
            <a:avLst/>
          </a:prstGeom>
          <a:noFill/>
          <a:ln>
            <a:noFill/>
          </a:ln>
        </p:spPr>
        <p:txBody>
          <a:bodyPr anchorCtr="0" anchor="t" bIns="34275" lIns="34275" spcFirstLastPara="1" rIns="34275" wrap="square" tIns="34275">
            <a:noAutofit/>
          </a:bodyPr>
          <a:lstStyle/>
          <a:p>
            <a:pPr indent="0" lvl="0" marL="0" rtl="0" algn="l">
              <a:lnSpc>
                <a:spcPct val="115000"/>
              </a:lnSpc>
              <a:spcBef>
                <a:spcPts val="0"/>
              </a:spcBef>
              <a:spcAft>
                <a:spcPts val="0"/>
              </a:spcAft>
              <a:buNone/>
            </a:pPr>
            <a:r>
              <a:rPr lang="en" sz="2200">
                <a:solidFill>
                  <a:srgbClr val="404040"/>
                </a:solidFill>
                <a:latin typeface="Open Sans"/>
                <a:ea typeface="Open Sans"/>
                <a:cs typeface="Open Sans"/>
                <a:sym typeface="Open Sans"/>
              </a:rPr>
              <a:t>“After a long day, reading gets more demanding, it can be nice to have a tool that reads the text aloud for you. So it’s not only for students who have trouble reading; it’s also for all students who prefer to listen to text instead of reading.”</a:t>
            </a:r>
            <a:endParaRPr sz="2200">
              <a:solidFill>
                <a:srgbClr val="404040"/>
              </a:solidFill>
              <a:latin typeface="Open Sans"/>
              <a:ea typeface="Open Sans"/>
              <a:cs typeface="Open Sans"/>
              <a:sym typeface="Open Sans"/>
            </a:endParaRPr>
          </a:p>
          <a:p>
            <a:pPr indent="0" lvl="0" marL="0" rtl="0" algn="l">
              <a:lnSpc>
                <a:spcPct val="115000"/>
              </a:lnSpc>
              <a:spcBef>
                <a:spcPts val="0"/>
              </a:spcBef>
              <a:spcAft>
                <a:spcPts val="0"/>
              </a:spcAft>
              <a:buNone/>
            </a:pPr>
            <a:r>
              <a:t/>
            </a:r>
            <a:endParaRPr sz="1300">
              <a:solidFill>
                <a:srgbClr val="404040"/>
              </a:solidFill>
              <a:latin typeface="Open Sans"/>
              <a:ea typeface="Open Sans"/>
              <a:cs typeface="Open Sans"/>
              <a:sym typeface="Open Sans"/>
            </a:endParaRPr>
          </a:p>
          <a:p>
            <a:pPr indent="0" lvl="0" marL="0" rtl="0" algn="l">
              <a:lnSpc>
                <a:spcPct val="115000"/>
              </a:lnSpc>
              <a:spcBef>
                <a:spcPts val="0"/>
              </a:spcBef>
              <a:spcAft>
                <a:spcPts val="0"/>
              </a:spcAft>
              <a:buNone/>
            </a:pPr>
            <a:r>
              <a:t/>
            </a:r>
            <a:endParaRPr sz="1900">
              <a:solidFill>
                <a:srgbClr val="404040"/>
              </a:solidFill>
              <a:latin typeface="Open Sans"/>
              <a:ea typeface="Open Sans"/>
              <a:cs typeface="Open Sans"/>
              <a:sym typeface="Open Sans"/>
            </a:endParaRPr>
          </a:p>
        </p:txBody>
      </p:sp>
      <p:pic>
        <p:nvPicPr>
          <p:cNvPr id="891" name="Google Shape;891;p216"/>
          <p:cNvPicPr preferRelativeResize="0"/>
          <p:nvPr/>
        </p:nvPicPr>
        <p:blipFill>
          <a:blip r:embed="rId4">
            <a:alphaModFix/>
          </a:blip>
          <a:stretch>
            <a:fillRect/>
          </a:stretch>
        </p:blipFill>
        <p:spPr>
          <a:xfrm>
            <a:off x="5840644" y="3180300"/>
            <a:ext cx="2187094" cy="1399744"/>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95" name="Shape 895"/>
        <p:cNvGrpSpPr/>
        <p:nvPr/>
      </p:nvGrpSpPr>
      <p:grpSpPr>
        <a:xfrm>
          <a:off x="0" y="0"/>
          <a:ext cx="0" cy="0"/>
          <a:chOff x="0" y="0"/>
          <a:chExt cx="0" cy="0"/>
        </a:xfrm>
      </p:grpSpPr>
      <p:pic>
        <p:nvPicPr>
          <p:cNvPr id="896" name="Google Shape;896;p217"/>
          <p:cNvPicPr preferRelativeResize="0"/>
          <p:nvPr/>
        </p:nvPicPr>
        <p:blipFill>
          <a:blip r:embed="rId3">
            <a:alphaModFix/>
          </a:blip>
          <a:stretch>
            <a:fillRect/>
          </a:stretch>
        </p:blipFill>
        <p:spPr>
          <a:xfrm>
            <a:off x="-577500" y="-1463184"/>
            <a:ext cx="12432600" cy="9213402"/>
          </a:xfrm>
          <a:prstGeom prst="rect">
            <a:avLst/>
          </a:prstGeom>
          <a:noFill/>
          <a:ln>
            <a:noFill/>
          </a:ln>
        </p:spPr>
      </p:pic>
      <p:pic>
        <p:nvPicPr>
          <p:cNvPr id="897" name="Google Shape;897;p217"/>
          <p:cNvPicPr preferRelativeResize="0"/>
          <p:nvPr/>
        </p:nvPicPr>
        <p:blipFill rotWithShape="1">
          <a:blip r:embed="rId4">
            <a:alphaModFix/>
          </a:blip>
          <a:srcRect b="8890" l="25155" r="28157" t="28145"/>
          <a:stretch/>
        </p:blipFill>
        <p:spPr>
          <a:xfrm>
            <a:off x="4243887" y="730763"/>
            <a:ext cx="4789738" cy="4255674"/>
          </a:xfrm>
          <a:prstGeom prst="rect">
            <a:avLst/>
          </a:prstGeom>
          <a:noFill/>
          <a:ln>
            <a:noFill/>
          </a:ln>
          <a:effectLst>
            <a:outerShdw blurRad="185738" rotWithShape="0" algn="bl" dir="5400000" dist="19050">
              <a:srgbClr val="000000">
                <a:alpha val="50000"/>
              </a:srgbClr>
            </a:outerShdw>
          </a:effectLst>
        </p:spPr>
      </p:pic>
      <p:sp>
        <p:nvSpPr>
          <p:cNvPr id="898" name="Google Shape;898;p217"/>
          <p:cNvSpPr txBox="1"/>
          <p:nvPr/>
        </p:nvSpPr>
        <p:spPr>
          <a:xfrm flipH="1">
            <a:off x="211663" y="852888"/>
            <a:ext cx="3548400" cy="631200"/>
          </a:xfrm>
          <a:prstGeom prst="rect">
            <a:avLst/>
          </a:prstGeom>
          <a:noFill/>
          <a:ln>
            <a:noFill/>
          </a:ln>
        </p:spPr>
        <p:txBody>
          <a:bodyPr anchorCtr="0" anchor="t" bIns="22850" lIns="45700" spcFirstLastPara="1" rIns="45700" wrap="square" tIns="22850">
            <a:spAutoFit/>
          </a:bodyPr>
          <a:lstStyle/>
          <a:p>
            <a:pPr indent="0" lvl="0" marL="0" rtl="0" algn="ctr">
              <a:lnSpc>
                <a:spcPct val="150000"/>
              </a:lnSpc>
              <a:spcBef>
                <a:spcPts val="0"/>
              </a:spcBef>
              <a:spcAft>
                <a:spcPts val="0"/>
              </a:spcAft>
              <a:buClr>
                <a:srgbClr val="000000"/>
              </a:buClr>
              <a:buFont typeface="Arial"/>
              <a:buNone/>
            </a:pPr>
            <a:r>
              <a:rPr lang="en" sz="1600">
                <a:solidFill>
                  <a:srgbClr val="132A45"/>
                </a:solidFill>
                <a:latin typeface="Open Sans Medium"/>
                <a:ea typeface="Open Sans Medium"/>
                <a:cs typeface="Open Sans Medium"/>
                <a:sym typeface="Open Sans Medium"/>
              </a:rPr>
              <a:t>A joint study</a:t>
            </a:r>
            <a:endParaRPr sz="1400">
              <a:solidFill>
                <a:srgbClr val="132A45"/>
              </a:solidFill>
              <a:latin typeface="Open Sans Medium"/>
              <a:ea typeface="Open Sans Medium"/>
              <a:cs typeface="Open Sans Medium"/>
              <a:sym typeface="Open Sans Medium"/>
            </a:endParaRPr>
          </a:p>
          <a:p>
            <a:pPr indent="0" lvl="0" marL="0" marR="0" rtl="0" algn="l">
              <a:spcBef>
                <a:spcPts val="0"/>
              </a:spcBef>
              <a:spcAft>
                <a:spcPts val="0"/>
              </a:spcAft>
              <a:buClr>
                <a:schemeClr val="dk1"/>
              </a:buClr>
              <a:buSzPts val="1300"/>
              <a:buFont typeface="Open Sans"/>
              <a:buNone/>
            </a:pPr>
            <a:r>
              <a:t/>
            </a:r>
            <a:endParaRPr sz="1400">
              <a:solidFill>
                <a:srgbClr val="002060"/>
              </a:solidFill>
              <a:latin typeface="Open Sans Medium"/>
              <a:ea typeface="Open Sans Medium"/>
              <a:cs typeface="Open Sans Medium"/>
              <a:sym typeface="Open Sans Medium"/>
            </a:endParaRPr>
          </a:p>
        </p:txBody>
      </p:sp>
      <p:sp>
        <p:nvSpPr>
          <p:cNvPr id="899" name="Google Shape;899;p217"/>
          <p:cNvSpPr/>
          <p:nvPr/>
        </p:nvSpPr>
        <p:spPr>
          <a:xfrm>
            <a:off x="4354329" y="4407222"/>
            <a:ext cx="4285500" cy="579300"/>
          </a:xfrm>
          <a:prstGeom prst="rect">
            <a:avLst/>
          </a:prstGeom>
          <a:noFill/>
          <a:ln cap="flat" cmpd="sng" w="25400">
            <a:solidFill>
              <a:srgbClr val="FF0000"/>
            </a:solidFill>
            <a:prstDash val="solid"/>
            <a:round/>
            <a:headEnd len="sm" w="sm" type="none"/>
            <a:tailEnd len="sm" w="sm" type="none"/>
          </a:ln>
        </p:spPr>
        <p:txBody>
          <a:bodyPr anchorCtr="0" anchor="ctr" bIns="22850" lIns="45700" spcFirstLastPara="1" rIns="45700" wrap="square" tIns="22850">
            <a:noAutofit/>
          </a:bodyPr>
          <a:lstStyle/>
          <a:p>
            <a:pPr indent="0" lvl="0" marL="0" marR="0" rtl="0" algn="ctr">
              <a:lnSpc>
                <a:spcPct val="100000"/>
              </a:lnSpc>
              <a:spcBef>
                <a:spcPts val="0"/>
              </a:spcBef>
              <a:spcAft>
                <a:spcPts val="0"/>
              </a:spcAft>
              <a:buClr>
                <a:srgbClr val="000000"/>
              </a:buClr>
              <a:buSzPts val="700"/>
              <a:buFont typeface="Arial"/>
              <a:buNone/>
            </a:pPr>
            <a:r>
              <a:t/>
            </a:r>
            <a:endParaRPr b="0" i="0" sz="700" u="none" cap="none" strike="noStrike">
              <a:solidFill>
                <a:srgbClr val="FFFFFF"/>
              </a:solidFill>
              <a:latin typeface="Arial"/>
              <a:ea typeface="Arial"/>
              <a:cs typeface="Arial"/>
              <a:sym typeface="Arial"/>
            </a:endParaRPr>
          </a:p>
        </p:txBody>
      </p:sp>
      <p:sp>
        <p:nvSpPr>
          <p:cNvPr id="900" name="Google Shape;900;p217"/>
          <p:cNvSpPr/>
          <p:nvPr/>
        </p:nvSpPr>
        <p:spPr>
          <a:xfrm>
            <a:off x="4328575" y="3956582"/>
            <a:ext cx="736500" cy="291000"/>
          </a:xfrm>
          <a:prstGeom prst="rightArrow">
            <a:avLst>
              <a:gd fmla="val 50000" name="adj1"/>
              <a:gd fmla="val 50000" name="adj2"/>
            </a:avLst>
          </a:prstGeom>
          <a:solidFill>
            <a:schemeClr val="dk1"/>
          </a:solidFill>
          <a:ln cap="flat" cmpd="sng" w="9525">
            <a:solidFill>
              <a:schemeClr val="dk2"/>
            </a:solidFill>
            <a:prstDash val="solid"/>
            <a:round/>
            <a:headEnd len="sm" w="sm" type="none"/>
            <a:tailEnd len="sm" w="sm" type="none"/>
          </a:ln>
        </p:spPr>
        <p:txBody>
          <a:bodyPr anchorCtr="0" anchor="ctr" bIns="45700" lIns="45700" spcFirstLastPara="1" rIns="45700" wrap="square" tIns="45700">
            <a:noAutofit/>
          </a:bodyPr>
          <a:lstStyle/>
          <a:p>
            <a:pPr indent="0" lvl="0" marL="0" rtl="0" algn="l">
              <a:spcBef>
                <a:spcPts val="0"/>
              </a:spcBef>
              <a:spcAft>
                <a:spcPts val="0"/>
              </a:spcAft>
              <a:buNone/>
            </a:pPr>
            <a:r>
              <a:t/>
            </a:r>
            <a:endParaRPr/>
          </a:p>
        </p:txBody>
      </p:sp>
      <p:sp>
        <p:nvSpPr>
          <p:cNvPr id="901" name="Google Shape;901;p217"/>
          <p:cNvSpPr/>
          <p:nvPr/>
        </p:nvSpPr>
        <p:spPr>
          <a:xfrm>
            <a:off x="211663" y="1777678"/>
            <a:ext cx="3668100" cy="2731800"/>
          </a:xfrm>
          <a:prstGeom prst="rect">
            <a:avLst/>
          </a:prstGeom>
          <a:solidFill>
            <a:srgbClr val="132A45"/>
          </a:solidFill>
          <a:ln cap="flat" cmpd="sng" w="12700">
            <a:solidFill>
              <a:srgbClr val="132A45"/>
            </a:solidFill>
            <a:prstDash val="solid"/>
            <a:miter lim="800000"/>
            <a:headEnd len="sm" w="sm" type="none"/>
            <a:tailEnd len="sm" w="sm" type="none"/>
          </a:ln>
          <a:effectLst>
            <a:outerShdw blurRad="142875" rotWithShape="0" algn="bl" dir="5400000" dist="19050">
              <a:srgbClr val="888888">
                <a:alpha val="50000"/>
              </a:srgbClr>
            </a:outerShdw>
          </a:effectLst>
        </p:spPr>
        <p:txBody>
          <a:bodyPr anchorCtr="0" anchor="ctr" bIns="22850" lIns="45700" spcFirstLastPara="1" rIns="45700" wrap="square" tIns="22850">
            <a:noAutofit/>
          </a:bodyPr>
          <a:lstStyle/>
          <a:p>
            <a:pPr indent="0" lvl="0" marL="0" marR="0" rtl="0" algn="ctr">
              <a:lnSpc>
                <a:spcPct val="100000"/>
              </a:lnSpc>
              <a:spcBef>
                <a:spcPts val="0"/>
              </a:spcBef>
              <a:spcAft>
                <a:spcPts val="0"/>
              </a:spcAft>
              <a:buClr>
                <a:srgbClr val="000000"/>
              </a:buClr>
              <a:buSzPts val="1400"/>
              <a:buFont typeface="Arial"/>
              <a:buNone/>
            </a:pPr>
            <a:r>
              <a:rPr lang="en" sz="2200">
                <a:solidFill>
                  <a:srgbClr val="FFFFFF"/>
                </a:solidFill>
                <a:latin typeface="Open Sans SemiBold"/>
                <a:ea typeface="Open Sans SemiBold"/>
                <a:cs typeface="Open Sans SemiBold"/>
                <a:sym typeface="Open Sans SemiBold"/>
              </a:rPr>
              <a:t>20% of Students</a:t>
            </a:r>
            <a:endParaRPr sz="2200">
              <a:solidFill>
                <a:srgbClr val="FFFFFF"/>
              </a:solidFill>
              <a:latin typeface="Open Sans SemiBold"/>
              <a:ea typeface="Open Sans SemiBold"/>
              <a:cs typeface="Open Sans SemiBold"/>
              <a:sym typeface="Open Sans SemiBold"/>
            </a:endParaRPr>
          </a:p>
          <a:p>
            <a:pPr indent="0" lvl="0" marL="0" marR="0" rtl="0" algn="ctr">
              <a:lnSpc>
                <a:spcPct val="100000"/>
              </a:lnSpc>
              <a:spcBef>
                <a:spcPts val="0"/>
              </a:spcBef>
              <a:spcAft>
                <a:spcPts val="0"/>
              </a:spcAft>
              <a:buClr>
                <a:srgbClr val="000000"/>
              </a:buClr>
              <a:buSzPts val="1400"/>
              <a:buFont typeface="Arial"/>
              <a:buNone/>
            </a:pPr>
            <a:r>
              <a:t/>
            </a:r>
            <a:endParaRPr sz="1000">
              <a:solidFill>
                <a:srgbClr val="FFFFFF"/>
              </a:solidFill>
              <a:latin typeface="Open Sans SemiBold"/>
              <a:ea typeface="Open Sans SemiBold"/>
              <a:cs typeface="Open Sans SemiBold"/>
              <a:sym typeface="Open Sans SemiBold"/>
            </a:endParaRPr>
          </a:p>
          <a:p>
            <a:pPr indent="0" lvl="0" marL="0" marR="0" rtl="0" algn="ctr">
              <a:lnSpc>
                <a:spcPct val="100000"/>
              </a:lnSpc>
              <a:spcBef>
                <a:spcPts val="0"/>
              </a:spcBef>
              <a:spcAft>
                <a:spcPts val="0"/>
              </a:spcAft>
              <a:buClr>
                <a:srgbClr val="000000"/>
              </a:buClr>
              <a:buSzPts val="1400"/>
              <a:buFont typeface="Arial"/>
              <a:buNone/>
            </a:pPr>
            <a:r>
              <a:rPr lang="en" sz="1500">
                <a:solidFill>
                  <a:srgbClr val="FFFFFF"/>
                </a:solidFill>
                <a:latin typeface="Open Sans"/>
                <a:ea typeface="Open Sans"/>
                <a:cs typeface="Open Sans"/>
                <a:sym typeface="Open Sans"/>
              </a:rPr>
              <a:t>Found that Text-To-Speech significantly boosts their focus while engaging with lengthy written materials in their own language.</a:t>
            </a:r>
            <a:endParaRPr sz="15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Clr>
                <a:srgbClr val="000000"/>
              </a:buClr>
              <a:buSzPts val="1400"/>
              <a:buFont typeface="Arial"/>
              <a:buNone/>
            </a:pPr>
            <a:r>
              <a:t/>
            </a:r>
            <a:endParaRPr sz="1600">
              <a:solidFill>
                <a:srgbClr val="FFFFFF"/>
              </a:solidFill>
              <a:latin typeface="Open Sans SemiBold"/>
              <a:ea typeface="Open Sans SemiBold"/>
              <a:cs typeface="Open Sans SemiBold"/>
              <a:sym typeface="Open Sans SemiBold"/>
            </a:endParaRPr>
          </a:p>
          <a:p>
            <a:pPr indent="0" lvl="0" marL="0" marR="0" rtl="0" algn="ctr">
              <a:lnSpc>
                <a:spcPct val="100000"/>
              </a:lnSpc>
              <a:spcBef>
                <a:spcPts val="0"/>
              </a:spcBef>
              <a:spcAft>
                <a:spcPts val="0"/>
              </a:spcAft>
              <a:buClr>
                <a:srgbClr val="000000"/>
              </a:buClr>
              <a:buSzPts val="1400"/>
              <a:buFont typeface="Arial"/>
              <a:buNone/>
            </a:pPr>
            <a:r>
              <a:rPr lang="en" sz="2200">
                <a:solidFill>
                  <a:srgbClr val="FFFFFF"/>
                </a:solidFill>
                <a:latin typeface="Open Sans SemiBold"/>
                <a:ea typeface="Open Sans SemiBold"/>
                <a:cs typeface="Open Sans SemiBold"/>
                <a:sym typeface="Open Sans SemiBold"/>
              </a:rPr>
              <a:t>65% of Students</a:t>
            </a:r>
            <a:endParaRPr sz="2200">
              <a:solidFill>
                <a:srgbClr val="FFFFFF"/>
              </a:solidFill>
              <a:latin typeface="Open Sans SemiBold"/>
              <a:ea typeface="Open Sans SemiBold"/>
              <a:cs typeface="Open Sans SemiBold"/>
              <a:sym typeface="Open Sans SemiBold"/>
            </a:endParaRPr>
          </a:p>
          <a:p>
            <a:pPr indent="0" lvl="0" marL="0" marR="0" rtl="0" algn="ctr">
              <a:lnSpc>
                <a:spcPct val="100000"/>
              </a:lnSpc>
              <a:spcBef>
                <a:spcPts val="0"/>
              </a:spcBef>
              <a:spcAft>
                <a:spcPts val="0"/>
              </a:spcAft>
              <a:buClr>
                <a:srgbClr val="000000"/>
              </a:buClr>
              <a:buSzPts val="1400"/>
              <a:buFont typeface="Arial"/>
              <a:buNone/>
            </a:pPr>
            <a:r>
              <a:t/>
            </a:r>
            <a:endParaRPr sz="1000">
              <a:solidFill>
                <a:srgbClr val="FFFFFF"/>
              </a:solidFill>
              <a:latin typeface="Open Sans SemiBold"/>
              <a:ea typeface="Open Sans SemiBold"/>
              <a:cs typeface="Open Sans SemiBold"/>
              <a:sym typeface="Open Sans SemiBold"/>
            </a:endParaRPr>
          </a:p>
          <a:p>
            <a:pPr indent="0" lvl="0" marL="0" marR="0" rtl="0" algn="ctr">
              <a:lnSpc>
                <a:spcPct val="100000"/>
              </a:lnSpc>
              <a:spcBef>
                <a:spcPts val="0"/>
              </a:spcBef>
              <a:spcAft>
                <a:spcPts val="0"/>
              </a:spcAft>
              <a:buClr>
                <a:srgbClr val="000000"/>
              </a:buClr>
              <a:buSzPts val="1400"/>
              <a:buFont typeface="Arial"/>
              <a:buNone/>
            </a:pPr>
            <a:r>
              <a:rPr lang="en" sz="1600">
                <a:solidFill>
                  <a:srgbClr val="FFFFFF"/>
                </a:solidFill>
                <a:latin typeface="Open Sans SemiBold"/>
                <a:ea typeface="Open Sans SemiBold"/>
                <a:cs typeface="Open Sans SemiBold"/>
                <a:sym typeface="Open Sans SemiBold"/>
              </a:rPr>
              <a:t> </a:t>
            </a:r>
            <a:r>
              <a:rPr lang="en" sz="1500">
                <a:solidFill>
                  <a:srgbClr val="FFFFFF"/>
                </a:solidFill>
                <a:latin typeface="Open Sans"/>
                <a:ea typeface="Open Sans"/>
                <a:cs typeface="Open Sans"/>
                <a:sym typeface="Open Sans"/>
              </a:rPr>
              <a:t>when the language of choice is English.</a:t>
            </a:r>
            <a:endParaRPr sz="1500">
              <a:solidFill>
                <a:srgbClr val="FFFFFF"/>
              </a:solidFill>
              <a:latin typeface="Open Sans"/>
              <a:ea typeface="Open Sans"/>
              <a:cs typeface="Open Sans"/>
              <a:sym typeface="Open Sans"/>
            </a:endParaRPr>
          </a:p>
          <a:p>
            <a:pPr indent="0" lvl="0" marL="0" marR="0" rtl="0" algn="l">
              <a:lnSpc>
                <a:spcPct val="100000"/>
              </a:lnSpc>
              <a:spcBef>
                <a:spcPts val="0"/>
              </a:spcBef>
              <a:spcAft>
                <a:spcPts val="0"/>
              </a:spcAft>
              <a:buClr>
                <a:srgbClr val="000000"/>
              </a:buClr>
              <a:buSzPts val="1400"/>
              <a:buFont typeface="Arial"/>
              <a:buNone/>
            </a:pPr>
            <a:r>
              <a:t/>
            </a:r>
            <a:endParaRPr sz="500">
              <a:solidFill>
                <a:srgbClr val="FFFFFF"/>
              </a:solidFill>
              <a:latin typeface="Open Sans"/>
              <a:ea typeface="Open Sans"/>
              <a:cs typeface="Open Sans"/>
              <a:sym typeface="Open Sans"/>
            </a:endParaRPr>
          </a:p>
        </p:txBody>
      </p:sp>
      <p:sp>
        <p:nvSpPr>
          <p:cNvPr id="902" name="Google Shape;902;p217"/>
          <p:cNvSpPr txBox="1"/>
          <p:nvPr/>
        </p:nvSpPr>
        <p:spPr>
          <a:xfrm>
            <a:off x="1600687" y="111775"/>
            <a:ext cx="4789800" cy="507900"/>
          </a:xfrm>
          <a:prstGeom prst="rect">
            <a:avLst/>
          </a:prstGeom>
          <a:noFill/>
          <a:ln>
            <a:noFill/>
          </a:ln>
          <a:effectLst>
            <a:outerShdw blurRad="128588" rotWithShape="0" algn="bl" dir="5400000" dist="19050">
              <a:srgbClr val="000000">
                <a:alpha val="50000"/>
              </a:srgbClr>
            </a:outerShdw>
          </a:effectLst>
        </p:spPr>
        <p:txBody>
          <a:bodyPr anchorCtr="0" anchor="t" bIns="22850" lIns="45700" spcFirstLastPara="1" rIns="45700" wrap="square" tIns="22850">
            <a:spAutoFit/>
          </a:bodyPr>
          <a:lstStyle/>
          <a:p>
            <a:pPr indent="0" lvl="0" marL="0" marR="0" rtl="0" algn="ctr">
              <a:lnSpc>
                <a:spcPct val="100000"/>
              </a:lnSpc>
              <a:spcBef>
                <a:spcPts val="0"/>
              </a:spcBef>
              <a:spcAft>
                <a:spcPts val="0"/>
              </a:spcAft>
              <a:buNone/>
            </a:pPr>
            <a:r>
              <a:rPr b="1" lang="en" sz="3000">
                <a:solidFill>
                  <a:srgbClr val="132A45"/>
                </a:solidFill>
                <a:latin typeface="Open Sans"/>
                <a:ea typeface="Open Sans"/>
                <a:cs typeface="Open Sans"/>
                <a:sym typeface="Open Sans"/>
              </a:rPr>
              <a:t>Text to Speech in action</a:t>
            </a:r>
            <a:endParaRPr b="1" sz="3000">
              <a:solidFill>
                <a:srgbClr val="132A45"/>
              </a:solidFill>
              <a:latin typeface="Open Sans"/>
              <a:ea typeface="Open Sans"/>
              <a:cs typeface="Open Sans"/>
              <a:sym typeface="Open Sans"/>
            </a:endParaRPr>
          </a:p>
        </p:txBody>
      </p:sp>
      <p:pic>
        <p:nvPicPr>
          <p:cNvPr id="903" name="Google Shape;903;p217"/>
          <p:cNvPicPr preferRelativeResize="0"/>
          <p:nvPr/>
        </p:nvPicPr>
        <p:blipFill>
          <a:blip r:embed="rId5">
            <a:alphaModFix/>
          </a:blip>
          <a:stretch>
            <a:fillRect/>
          </a:stretch>
        </p:blipFill>
        <p:spPr>
          <a:xfrm>
            <a:off x="2148875" y="1162453"/>
            <a:ext cx="1730622" cy="439695"/>
          </a:xfrm>
          <a:prstGeom prst="rect">
            <a:avLst/>
          </a:prstGeom>
          <a:noFill/>
          <a:ln>
            <a:noFill/>
          </a:ln>
        </p:spPr>
      </p:pic>
      <p:pic>
        <p:nvPicPr>
          <p:cNvPr id="904" name="Google Shape;904;p217"/>
          <p:cNvPicPr preferRelativeResize="0"/>
          <p:nvPr/>
        </p:nvPicPr>
        <p:blipFill rotWithShape="1">
          <a:blip r:embed="rId6">
            <a:alphaModFix/>
          </a:blip>
          <a:srcRect b="43250" l="5212" r="4753" t="38324"/>
          <a:stretch/>
        </p:blipFill>
        <p:spPr>
          <a:xfrm>
            <a:off x="211662" y="1236823"/>
            <a:ext cx="1696357" cy="290957"/>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8" name="Shape 908"/>
        <p:cNvGrpSpPr/>
        <p:nvPr/>
      </p:nvGrpSpPr>
      <p:grpSpPr>
        <a:xfrm>
          <a:off x="0" y="0"/>
          <a:ext cx="0" cy="0"/>
          <a:chOff x="0" y="0"/>
          <a:chExt cx="0" cy="0"/>
        </a:xfrm>
      </p:grpSpPr>
      <p:grpSp>
        <p:nvGrpSpPr>
          <p:cNvPr id="909" name="Google Shape;909;p218"/>
          <p:cNvGrpSpPr/>
          <p:nvPr/>
        </p:nvGrpSpPr>
        <p:grpSpPr>
          <a:xfrm>
            <a:off x="588835" y="1057721"/>
            <a:ext cx="7842055" cy="2691774"/>
            <a:chOff x="0" y="-36133"/>
            <a:chExt cx="10456073" cy="3589032"/>
          </a:xfrm>
        </p:grpSpPr>
        <p:sp>
          <p:nvSpPr>
            <p:cNvPr id="910" name="Google Shape;910;p218"/>
            <p:cNvSpPr/>
            <p:nvPr/>
          </p:nvSpPr>
          <p:spPr>
            <a:xfrm>
              <a:off x="50334" y="-36133"/>
              <a:ext cx="3614100" cy="3552900"/>
            </a:xfrm>
            <a:prstGeom prst="ellipse">
              <a:avLst/>
            </a:prstGeom>
            <a:solidFill>
              <a:srgbClr val="000000">
                <a:alpha val="58040"/>
              </a:srgbClr>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414141"/>
                </a:buClr>
                <a:buSzPts val="1400"/>
                <a:buFont typeface="Arial"/>
                <a:buNone/>
              </a:pPr>
              <a:r>
                <a:rPr b="1" lang="en">
                  <a:solidFill>
                    <a:schemeClr val="lt1"/>
                  </a:solidFill>
                </a:rPr>
                <a:t>Accessibility</a:t>
              </a:r>
              <a:endParaRPr b="1">
                <a:solidFill>
                  <a:schemeClr val="lt1"/>
                </a:solidFill>
              </a:endParaRPr>
            </a:p>
            <a:p>
              <a:pPr indent="0" lvl="0" marL="0" marR="0" rtl="0" algn="ctr">
                <a:lnSpc>
                  <a:spcPct val="100000"/>
                </a:lnSpc>
                <a:spcBef>
                  <a:spcPts val="0"/>
                </a:spcBef>
                <a:spcAft>
                  <a:spcPts val="0"/>
                </a:spcAft>
                <a:buClr>
                  <a:srgbClr val="414141"/>
                </a:buClr>
                <a:buSzPts val="1400"/>
                <a:buFont typeface="Arial"/>
                <a:buNone/>
              </a:pPr>
              <a:r>
                <a:rPr lang="en">
                  <a:solidFill>
                    <a:schemeClr val="lt1"/>
                  </a:solidFill>
                </a:rPr>
                <a:t>Neurodiverse learners</a:t>
              </a:r>
              <a:endParaRPr>
                <a:solidFill>
                  <a:schemeClr val="lt1"/>
                </a:solidFill>
              </a:endParaRPr>
            </a:p>
            <a:p>
              <a:pPr indent="0" lvl="0" marL="0" marR="0" rtl="0" algn="ctr">
                <a:lnSpc>
                  <a:spcPct val="100000"/>
                </a:lnSpc>
                <a:spcBef>
                  <a:spcPts val="0"/>
                </a:spcBef>
                <a:spcAft>
                  <a:spcPts val="0"/>
                </a:spcAft>
                <a:buClr>
                  <a:srgbClr val="414141"/>
                </a:buClr>
                <a:buSzPts val="1400"/>
                <a:buFont typeface="Arial"/>
                <a:buNone/>
              </a:pPr>
              <a:r>
                <a:rPr lang="en">
                  <a:solidFill>
                    <a:schemeClr val="lt1"/>
                  </a:solidFill>
                </a:rPr>
                <a:t>Dyslexia</a:t>
              </a:r>
              <a:endParaRPr>
                <a:solidFill>
                  <a:schemeClr val="lt1"/>
                </a:solidFill>
              </a:endParaRPr>
            </a:p>
            <a:p>
              <a:pPr indent="0" lvl="0" marL="0" marR="0" rtl="0" algn="ctr">
                <a:lnSpc>
                  <a:spcPct val="100000"/>
                </a:lnSpc>
                <a:spcBef>
                  <a:spcPts val="0"/>
                </a:spcBef>
                <a:spcAft>
                  <a:spcPts val="0"/>
                </a:spcAft>
                <a:buClr>
                  <a:srgbClr val="414141"/>
                </a:buClr>
                <a:buSzPts val="1400"/>
                <a:buFont typeface="Arial"/>
                <a:buNone/>
              </a:pPr>
              <a:r>
                <a:rPr lang="en">
                  <a:solidFill>
                    <a:schemeClr val="lt1"/>
                  </a:solidFill>
                </a:rPr>
                <a:t>Learning disability</a:t>
              </a:r>
              <a:endParaRPr>
                <a:solidFill>
                  <a:schemeClr val="lt1"/>
                </a:solidFill>
              </a:endParaRPr>
            </a:p>
            <a:p>
              <a:pPr indent="0" lvl="0" marL="0" marR="0" rtl="0" algn="ctr">
                <a:lnSpc>
                  <a:spcPct val="100000"/>
                </a:lnSpc>
                <a:spcBef>
                  <a:spcPts val="0"/>
                </a:spcBef>
                <a:spcAft>
                  <a:spcPts val="0"/>
                </a:spcAft>
                <a:buClr>
                  <a:srgbClr val="414141"/>
                </a:buClr>
                <a:buSzPts val="1400"/>
                <a:buFont typeface="Arial"/>
                <a:buNone/>
              </a:pPr>
              <a:r>
                <a:rPr lang="en">
                  <a:solidFill>
                    <a:schemeClr val="lt1"/>
                  </a:solidFill>
                </a:rPr>
                <a:t>Foreign born</a:t>
              </a:r>
              <a:endParaRPr>
                <a:solidFill>
                  <a:schemeClr val="lt1"/>
                </a:solidFill>
              </a:endParaRPr>
            </a:p>
            <a:p>
              <a:pPr indent="0" lvl="0" marL="0" marR="0" rtl="0" algn="ctr">
                <a:lnSpc>
                  <a:spcPct val="100000"/>
                </a:lnSpc>
                <a:spcBef>
                  <a:spcPts val="0"/>
                </a:spcBef>
                <a:spcAft>
                  <a:spcPts val="0"/>
                </a:spcAft>
                <a:buClr>
                  <a:srgbClr val="414141"/>
                </a:buClr>
                <a:buSzPts val="1400"/>
                <a:buFont typeface="Arial"/>
                <a:buNone/>
              </a:pPr>
              <a:r>
                <a:rPr lang="en">
                  <a:solidFill>
                    <a:schemeClr val="lt1"/>
                  </a:solidFill>
                </a:rPr>
                <a:t>Multilingual</a:t>
              </a:r>
              <a:r>
                <a:rPr lang="en">
                  <a:solidFill>
                    <a:schemeClr val="lt1"/>
                  </a:solidFill>
                </a:rPr>
                <a:t> learners</a:t>
              </a:r>
              <a:endParaRPr>
                <a:solidFill>
                  <a:schemeClr val="lt1"/>
                </a:solidFill>
              </a:endParaRPr>
            </a:p>
            <a:p>
              <a:pPr indent="0" lvl="0" marL="0" marR="0" rtl="0" algn="ctr">
                <a:lnSpc>
                  <a:spcPct val="100000"/>
                </a:lnSpc>
                <a:spcBef>
                  <a:spcPts val="0"/>
                </a:spcBef>
                <a:spcAft>
                  <a:spcPts val="0"/>
                </a:spcAft>
                <a:buClr>
                  <a:srgbClr val="414141"/>
                </a:buClr>
                <a:buSzPts val="1400"/>
                <a:buFont typeface="Arial"/>
                <a:buNone/>
              </a:pPr>
              <a:r>
                <a:rPr lang="en">
                  <a:solidFill>
                    <a:schemeClr val="lt1"/>
                  </a:solidFill>
                </a:rPr>
                <a:t>Cognitive load</a:t>
              </a:r>
              <a:endParaRPr>
                <a:solidFill>
                  <a:schemeClr val="lt1"/>
                </a:solidFill>
              </a:endParaRPr>
            </a:p>
            <a:p>
              <a:pPr indent="0" lvl="0" marL="0" marR="0" rtl="0" algn="ctr">
                <a:lnSpc>
                  <a:spcPct val="100000"/>
                </a:lnSpc>
                <a:spcBef>
                  <a:spcPts val="0"/>
                </a:spcBef>
                <a:spcAft>
                  <a:spcPts val="0"/>
                </a:spcAft>
                <a:buClr>
                  <a:srgbClr val="414141"/>
                </a:buClr>
                <a:buSzPts val="1400"/>
                <a:buFont typeface="Arial"/>
                <a:buNone/>
              </a:pPr>
              <a:r>
                <a:t/>
              </a:r>
              <a:endParaRPr>
                <a:solidFill>
                  <a:srgbClr val="414141"/>
                </a:solidFill>
              </a:endParaRPr>
            </a:p>
          </p:txBody>
        </p:sp>
        <p:pic>
          <p:nvPicPr>
            <p:cNvPr descr="Google Shape;145;g1530a91a083_0_8" id="911" name="Google Shape;911;p218"/>
            <p:cNvPicPr preferRelativeResize="0"/>
            <p:nvPr/>
          </p:nvPicPr>
          <p:blipFill rotWithShape="1">
            <a:blip r:embed="rId3">
              <a:alphaModFix amt="20000"/>
            </a:blip>
            <a:srcRect b="0" l="0" r="0" t="0"/>
            <a:stretch/>
          </p:blipFill>
          <p:spPr>
            <a:xfrm>
              <a:off x="1594467" y="68166"/>
              <a:ext cx="525790" cy="525786"/>
            </a:xfrm>
            <a:prstGeom prst="rect">
              <a:avLst/>
            </a:prstGeom>
            <a:noFill/>
            <a:ln>
              <a:noFill/>
            </a:ln>
          </p:spPr>
        </p:pic>
        <p:sp>
          <p:nvSpPr>
            <p:cNvPr id="912" name="Google Shape;912;p218"/>
            <p:cNvSpPr/>
            <p:nvPr/>
          </p:nvSpPr>
          <p:spPr>
            <a:xfrm>
              <a:off x="3812328" y="776912"/>
              <a:ext cx="3007206" cy="0"/>
            </a:xfrm>
            <a:custGeom>
              <a:rect b="b" l="l" r="r" t="t"/>
              <a:pathLst>
                <a:path extrusionOk="0" h="120000" w="21600">
                  <a:moveTo>
                    <a:pt x="0" y="0"/>
                  </a:moveTo>
                  <a:lnTo>
                    <a:pt x="21600" y="0"/>
                  </a:lnTo>
                  <a:lnTo>
                    <a:pt x="21600" y="0"/>
                  </a:lnTo>
                  <a:lnTo>
                    <a:pt x="0" y="0"/>
                  </a:lnTo>
                  <a:close/>
                </a:path>
              </a:pathLst>
            </a:custGeom>
            <a:noFill/>
            <a:ln>
              <a:noFill/>
            </a:ln>
          </p:spPr>
          <p:txBody>
            <a:bodyPr anchorCtr="0" anchor="t" bIns="45675" lIns="45675" spcFirstLastPara="1" rIns="45675" wrap="square" tIns="45675">
              <a:noAutofit/>
            </a:bodyPr>
            <a:lstStyle/>
            <a:p>
              <a:pPr indent="0" lvl="0" marL="0" marR="0" rtl="0" algn="ctr">
                <a:lnSpc>
                  <a:spcPct val="100000"/>
                </a:lnSpc>
                <a:spcBef>
                  <a:spcPts val="0"/>
                </a:spcBef>
                <a:spcAft>
                  <a:spcPts val="0"/>
                </a:spcAft>
                <a:buClr>
                  <a:srgbClr val="FFFFFF"/>
                </a:buClr>
                <a:buSzPts val="1200"/>
                <a:buFont typeface="Open Sans"/>
                <a:buNone/>
              </a:pPr>
              <a:r>
                <a:rPr b="1" i="0" lang="en" sz="1200" u="none" cap="none" strike="noStrike">
                  <a:solidFill>
                    <a:srgbClr val="FFFFFF"/>
                  </a:solidFill>
                  <a:latin typeface="Open Sans"/>
                  <a:ea typeface="Open Sans"/>
                  <a:cs typeface="Open Sans"/>
                  <a:sym typeface="Open Sans"/>
                </a:rPr>
                <a:t>ACCESSIBILITY</a:t>
              </a:r>
              <a:endParaRPr b="0" i="0" sz="11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Clr>
                  <a:srgbClr val="FFFFFF"/>
                </a:buClr>
                <a:buSzPts val="1100"/>
                <a:buFont typeface="Open Sans"/>
                <a:buNone/>
              </a:pPr>
              <a:r>
                <a:rPr b="0" i="0" lang="en" sz="1100" u="none" cap="none" strike="noStrike">
                  <a:solidFill>
                    <a:srgbClr val="FFFFFF"/>
                  </a:solidFill>
                  <a:latin typeface="Open Sans"/>
                  <a:ea typeface="Open Sans"/>
                  <a:cs typeface="Open Sans"/>
                  <a:sym typeface="Open Sans"/>
                </a:rPr>
                <a:t>20% of the population with:</a:t>
              </a:r>
              <a:endParaRPr b="0" i="0" sz="11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FFFFFF"/>
                </a:buClr>
                <a:buSzPts val="1100"/>
                <a:buFont typeface="Open Sans"/>
                <a:buNone/>
              </a:pPr>
              <a:r>
                <a:rPr b="0" i="0" lang="en" sz="1100" u="none" cap="none" strike="noStrike">
                  <a:solidFill>
                    <a:srgbClr val="FFFFFF"/>
                  </a:solidFill>
                  <a:latin typeface="Open Sans"/>
                  <a:ea typeface="Open Sans"/>
                  <a:cs typeface="Open Sans"/>
                  <a:sym typeface="Open Sans"/>
                </a:rPr>
                <a:t>Limited literacy skills</a:t>
              </a:r>
              <a:endParaRPr b="0" i="0" sz="11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FFFFFF"/>
                </a:buClr>
                <a:buSzPts val="1100"/>
                <a:buFont typeface="Open Sans"/>
                <a:buNone/>
              </a:pPr>
              <a:r>
                <a:rPr b="0" i="0" lang="en" sz="1100" u="none" cap="none" strike="noStrike">
                  <a:solidFill>
                    <a:srgbClr val="FFFFFF"/>
                  </a:solidFill>
                  <a:latin typeface="Open Sans"/>
                  <a:ea typeface="Open Sans"/>
                  <a:cs typeface="Open Sans"/>
                  <a:sym typeface="Open Sans"/>
                </a:rPr>
                <a:t>Visual impairments</a:t>
              </a:r>
              <a:endParaRPr b="0" i="0" sz="11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FFFFFF"/>
                </a:buClr>
                <a:buSzPts val="1100"/>
                <a:buFont typeface="Open Sans"/>
                <a:buNone/>
              </a:pPr>
              <a:r>
                <a:rPr b="0" i="0" lang="en" sz="1100" u="none" cap="none" strike="noStrike">
                  <a:solidFill>
                    <a:srgbClr val="FFFFFF"/>
                  </a:solidFill>
                  <a:latin typeface="Open Sans"/>
                  <a:ea typeface="Open Sans"/>
                  <a:cs typeface="Open Sans"/>
                  <a:sym typeface="Open Sans"/>
                </a:rPr>
                <a:t>Learning disabilities</a:t>
              </a:r>
              <a:endParaRPr b="0" i="0" sz="11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FFFFFF"/>
                </a:buClr>
                <a:buSzPts val="1100"/>
                <a:buFont typeface="Open Sans"/>
                <a:buNone/>
              </a:pPr>
              <a:r>
                <a:rPr b="0" i="0" lang="en" sz="1100" u="none" cap="none" strike="noStrike">
                  <a:solidFill>
                    <a:srgbClr val="FFFFFF"/>
                  </a:solidFill>
                  <a:latin typeface="Open Sans"/>
                  <a:ea typeface="Open Sans"/>
                  <a:cs typeface="Open Sans"/>
                  <a:sym typeface="Open Sans"/>
                </a:rPr>
                <a:t>Dyslexia </a:t>
              </a:r>
              <a:endParaRPr b="0" i="0" sz="11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FFFFFF"/>
                </a:buClr>
                <a:buSzPts val="1100"/>
                <a:buFont typeface="Open Sans"/>
                <a:buNone/>
              </a:pPr>
              <a:r>
                <a:rPr b="0" i="0" lang="en" sz="1100" u="none" cap="none" strike="noStrike">
                  <a:solidFill>
                    <a:srgbClr val="FFFFFF"/>
                  </a:solidFill>
                  <a:latin typeface="Open Sans"/>
                  <a:ea typeface="Open Sans"/>
                  <a:cs typeface="Open Sans"/>
                  <a:sym typeface="Open Sans"/>
                </a:rPr>
                <a:t>Foreign-born</a:t>
              </a:r>
              <a:endParaRPr b="0" i="0" sz="1100" u="none" cap="none" strike="noStrike">
                <a:solidFill>
                  <a:srgbClr val="000000"/>
                </a:solidFill>
                <a:latin typeface="Arial"/>
                <a:ea typeface="Arial"/>
                <a:cs typeface="Arial"/>
                <a:sym typeface="Arial"/>
              </a:endParaRPr>
            </a:p>
          </p:txBody>
        </p:sp>
        <p:sp>
          <p:nvSpPr>
            <p:cNvPr id="913" name="Google Shape;913;p218"/>
            <p:cNvSpPr/>
            <p:nvPr/>
          </p:nvSpPr>
          <p:spPr>
            <a:xfrm>
              <a:off x="3478193" y="-15863"/>
              <a:ext cx="3555300" cy="3512400"/>
            </a:xfrm>
            <a:prstGeom prst="ellipse">
              <a:avLst/>
            </a:prstGeom>
            <a:solidFill>
              <a:srgbClr val="EE581A">
                <a:alpha val="66270"/>
              </a:srgbClr>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414141"/>
                </a:buClr>
                <a:buSzPts val="1400"/>
                <a:buFont typeface="Arial"/>
                <a:buNone/>
              </a:pPr>
              <a:r>
                <a:t/>
              </a:r>
              <a:endParaRPr>
                <a:solidFill>
                  <a:srgbClr val="414141"/>
                </a:solidFill>
              </a:endParaRPr>
            </a:p>
            <a:p>
              <a:pPr indent="0" lvl="0" marL="0" marR="0" rtl="0" algn="ctr">
                <a:lnSpc>
                  <a:spcPct val="100000"/>
                </a:lnSpc>
                <a:spcBef>
                  <a:spcPts val="0"/>
                </a:spcBef>
                <a:spcAft>
                  <a:spcPts val="0"/>
                </a:spcAft>
                <a:buClr>
                  <a:srgbClr val="414141"/>
                </a:buClr>
                <a:buSzPts val="1400"/>
                <a:buFont typeface="Arial"/>
                <a:buNone/>
              </a:pPr>
              <a:r>
                <a:t/>
              </a:r>
              <a:endParaRPr>
                <a:solidFill>
                  <a:srgbClr val="414141"/>
                </a:solidFill>
              </a:endParaRPr>
            </a:p>
            <a:p>
              <a:pPr indent="0" lvl="0" marL="0" marR="0" rtl="0" algn="ctr">
                <a:lnSpc>
                  <a:spcPct val="100000"/>
                </a:lnSpc>
                <a:spcBef>
                  <a:spcPts val="0"/>
                </a:spcBef>
                <a:spcAft>
                  <a:spcPts val="0"/>
                </a:spcAft>
                <a:buClr>
                  <a:srgbClr val="414141"/>
                </a:buClr>
                <a:buSzPts val="1400"/>
                <a:buFont typeface="Arial"/>
                <a:buNone/>
              </a:pPr>
              <a:r>
                <a:t/>
              </a:r>
              <a:endParaRPr>
                <a:solidFill>
                  <a:srgbClr val="414141"/>
                </a:solidFill>
              </a:endParaRPr>
            </a:p>
            <a:p>
              <a:pPr indent="0" lvl="0" marL="0" marR="0" rtl="0" algn="ctr">
                <a:lnSpc>
                  <a:spcPct val="100000"/>
                </a:lnSpc>
                <a:spcBef>
                  <a:spcPts val="0"/>
                </a:spcBef>
                <a:spcAft>
                  <a:spcPts val="0"/>
                </a:spcAft>
                <a:buClr>
                  <a:srgbClr val="414141"/>
                </a:buClr>
                <a:buSzPts val="1400"/>
                <a:buFont typeface="Arial"/>
                <a:buNone/>
              </a:pPr>
              <a:r>
                <a:t/>
              </a:r>
              <a:endParaRPr>
                <a:solidFill>
                  <a:srgbClr val="414141"/>
                </a:solidFill>
              </a:endParaRPr>
            </a:p>
            <a:p>
              <a:pPr indent="0" lvl="0" marL="0" marR="0" rtl="0" algn="ctr">
                <a:lnSpc>
                  <a:spcPct val="100000"/>
                </a:lnSpc>
                <a:spcBef>
                  <a:spcPts val="0"/>
                </a:spcBef>
                <a:spcAft>
                  <a:spcPts val="0"/>
                </a:spcAft>
                <a:buClr>
                  <a:srgbClr val="414141"/>
                </a:buClr>
                <a:buSzPts val="1400"/>
                <a:buFont typeface="Arial"/>
                <a:buNone/>
              </a:pPr>
              <a:r>
                <a:t/>
              </a:r>
              <a:endParaRPr>
                <a:solidFill>
                  <a:srgbClr val="414141"/>
                </a:solidFill>
              </a:endParaRPr>
            </a:p>
            <a:p>
              <a:pPr indent="0" lvl="0" marL="0" marR="0" rtl="0" algn="ctr">
                <a:lnSpc>
                  <a:spcPct val="100000"/>
                </a:lnSpc>
                <a:spcBef>
                  <a:spcPts val="0"/>
                </a:spcBef>
                <a:spcAft>
                  <a:spcPts val="0"/>
                </a:spcAft>
                <a:buClr>
                  <a:srgbClr val="414141"/>
                </a:buClr>
                <a:buSzPts val="1400"/>
                <a:buFont typeface="Arial"/>
                <a:buNone/>
              </a:pPr>
              <a:r>
                <a:t/>
              </a:r>
              <a:endParaRPr>
                <a:solidFill>
                  <a:srgbClr val="414141"/>
                </a:solidFill>
              </a:endParaRPr>
            </a:p>
            <a:p>
              <a:pPr indent="0" lvl="0" marL="0" marR="0" rtl="0" algn="ctr">
                <a:lnSpc>
                  <a:spcPct val="100000"/>
                </a:lnSpc>
                <a:spcBef>
                  <a:spcPts val="0"/>
                </a:spcBef>
                <a:spcAft>
                  <a:spcPts val="0"/>
                </a:spcAft>
                <a:buClr>
                  <a:srgbClr val="414141"/>
                </a:buClr>
                <a:buSzPts val="1400"/>
                <a:buFont typeface="Arial"/>
                <a:buNone/>
              </a:pPr>
              <a:r>
                <a:rPr b="1" lang="en">
                  <a:solidFill>
                    <a:schemeClr val="lt1"/>
                  </a:solidFill>
                </a:rPr>
                <a:t>Engagement</a:t>
              </a:r>
              <a:endParaRPr b="1">
                <a:solidFill>
                  <a:schemeClr val="lt1"/>
                </a:solidFill>
              </a:endParaRPr>
            </a:p>
            <a:p>
              <a:pPr indent="0" lvl="0" marL="0" marR="0" rtl="0" algn="ctr">
                <a:lnSpc>
                  <a:spcPct val="100000"/>
                </a:lnSpc>
                <a:spcBef>
                  <a:spcPts val="0"/>
                </a:spcBef>
                <a:spcAft>
                  <a:spcPts val="0"/>
                </a:spcAft>
                <a:buClr>
                  <a:srgbClr val="414141"/>
                </a:buClr>
                <a:buSzPts val="1400"/>
                <a:buFont typeface="Arial"/>
                <a:buNone/>
              </a:pPr>
              <a:r>
                <a:rPr lang="en">
                  <a:solidFill>
                    <a:schemeClr val="lt1"/>
                  </a:solidFill>
                </a:rPr>
                <a:t>Bimodal presentation</a:t>
              </a:r>
              <a:endParaRPr>
                <a:solidFill>
                  <a:schemeClr val="lt1"/>
                </a:solidFill>
              </a:endParaRPr>
            </a:p>
            <a:p>
              <a:pPr indent="0" lvl="0" marL="0" marR="0" rtl="0" algn="ctr">
                <a:lnSpc>
                  <a:spcPct val="100000"/>
                </a:lnSpc>
                <a:spcBef>
                  <a:spcPts val="0"/>
                </a:spcBef>
                <a:spcAft>
                  <a:spcPts val="0"/>
                </a:spcAft>
                <a:buClr>
                  <a:srgbClr val="414141"/>
                </a:buClr>
                <a:buSzPts val="1400"/>
                <a:buFont typeface="Arial"/>
                <a:buNone/>
              </a:pPr>
              <a:r>
                <a:rPr lang="en">
                  <a:solidFill>
                    <a:schemeClr val="lt1"/>
                  </a:solidFill>
                </a:rPr>
                <a:t>Comprehension</a:t>
              </a:r>
              <a:endParaRPr>
                <a:solidFill>
                  <a:schemeClr val="lt1"/>
                </a:solidFill>
              </a:endParaRPr>
            </a:p>
            <a:p>
              <a:pPr indent="0" lvl="0" marL="0" marR="0" rtl="0" algn="ctr">
                <a:lnSpc>
                  <a:spcPct val="100000"/>
                </a:lnSpc>
                <a:spcBef>
                  <a:spcPts val="0"/>
                </a:spcBef>
                <a:spcAft>
                  <a:spcPts val="0"/>
                </a:spcAft>
                <a:buClr>
                  <a:srgbClr val="414141"/>
                </a:buClr>
                <a:buSzPts val="1400"/>
                <a:buFont typeface="Arial"/>
                <a:buNone/>
              </a:pPr>
              <a:r>
                <a:rPr lang="en">
                  <a:solidFill>
                    <a:schemeClr val="lt1"/>
                  </a:solidFill>
                </a:rPr>
                <a:t>Inclusion</a:t>
              </a:r>
              <a:endParaRPr>
                <a:solidFill>
                  <a:schemeClr val="lt1"/>
                </a:solidFill>
              </a:endParaRPr>
            </a:p>
            <a:p>
              <a:pPr indent="0" lvl="0" marL="0" marR="0" rtl="0" algn="ctr">
                <a:lnSpc>
                  <a:spcPct val="100000"/>
                </a:lnSpc>
                <a:spcBef>
                  <a:spcPts val="0"/>
                </a:spcBef>
                <a:spcAft>
                  <a:spcPts val="0"/>
                </a:spcAft>
                <a:buClr>
                  <a:srgbClr val="414141"/>
                </a:buClr>
                <a:buSzPts val="1400"/>
                <a:buFont typeface="Arial"/>
                <a:buNone/>
              </a:pPr>
              <a:r>
                <a:rPr lang="en">
                  <a:solidFill>
                    <a:schemeClr val="lt1"/>
                  </a:solidFill>
                </a:rPr>
                <a:t>Online learning</a:t>
              </a:r>
              <a:endParaRPr>
                <a:solidFill>
                  <a:schemeClr val="lt1"/>
                </a:solidFill>
              </a:endParaRPr>
            </a:p>
            <a:p>
              <a:pPr indent="0" lvl="0" marL="0" marR="0" rtl="0" algn="ctr">
                <a:lnSpc>
                  <a:spcPct val="100000"/>
                </a:lnSpc>
                <a:spcBef>
                  <a:spcPts val="0"/>
                </a:spcBef>
                <a:spcAft>
                  <a:spcPts val="0"/>
                </a:spcAft>
                <a:buClr>
                  <a:srgbClr val="414141"/>
                </a:buClr>
                <a:buSzPts val="1400"/>
                <a:buFont typeface="Arial"/>
                <a:buNone/>
              </a:pPr>
              <a:r>
                <a:rPr lang="en">
                  <a:solidFill>
                    <a:schemeClr val="lt1"/>
                  </a:solidFill>
                </a:rPr>
                <a:t>Learning choice</a:t>
              </a:r>
              <a:endParaRPr>
                <a:solidFill>
                  <a:schemeClr val="lt1"/>
                </a:solidFill>
              </a:endParaRPr>
            </a:p>
            <a:p>
              <a:pPr indent="0" lvl="0" marL="0" marR="0" rtl="0" algn="ctr">
                <a:lnSpc>
                  <a:spcPct val="100000"/>
                </a:lnSpc>
                <a:spcBef>
                  <a:spcPts val="0"/>
                </a:spcBef>
                <a:spcAft>
                  <a:spcPts val="0"/>
                </a:spcAft>
                <a:buClr>
                  <a:srgbClr val="414141"/>
                </a:buClr>
                <a:buSzPts val="1400"/>
                <a:buFont typeface="Arial"/>
                <a:buNone/>
              </a:pPr>
              <a:r>
                <a:t/>
              </a:r>
              <a:endParaRPr>
                <a:solidFill>
                  <a:srgbClr val="414141"/>
                </a:solidFill>
              </a:endParaRPr>
            </a:p>
            <a:p>
              <a:pPr indent="0" lvl="0" marL="0" marR="0" rtl="0" algn="ctr">
                <a:lnSpc>
                  <a:spcPct val="100000"/>
                </a:lnSpc>
                <a:spcBef>
                  <a:spcPts val="0"/>
                </a:spcBef>
                <a:spcAft>
                  <a:spcPts val="0"/>
                </a:spcAft>
                <a:buClr>
                  <a:srgbClr val="414141"/>
                </a:buClr>
                <a:buSzPts val="1400"/>
                <a:buFont typeface="Arial"/>
                <a:buNone/>
              </a:pPr>
              <a:r>
                <a:t/>
              </a:r>
              <a:endParaRPr>
                <a:solidFill>
                  <a:srgbClr val="414141"/>
                </a:solidFill>
              </a:endParaRPr>
            </a:p>
            <a:p>
              <a:pPr indent="0" lvl="0" marL="0" marR="0" rtl="0" algn="ctr">
                <a:lnSpc>
                  <a:spcPct val="100000"/>
                </a:lnSpc>
                <a:spcBef>
                  <a:spcPts val="0"/>
                </a:spcBef>
                <a:spcAft>
                  <a:spcPts val="0"/>
                </a:spcAft>
                <a:buClr>
                  <a:srgbClr val="414141"/>
                </a:buClr>
                <a:buSzPts val="1400"/>
                <a:buFont typeface="Arial"/>
                <a:buNone/>
              </a:pPr>
              <a:r>
                <a:t/>
              </a:r>
              <a:endParaRPr>
                <a:solidFill>
                  <a:srgbClr val="414141"/>
                </a:solidFill>
              </a:endParaRPr>
            </a:p>
            <a:p>
              <a:pPr indent="0" lvl="0" marL="0" marR="0" rtl="0" algn="ctr">
                <a:lnSpc>
                  <a:spcPct val="100000"/>
                </a:lnSpc>
                <a:spcBef>
                  <a:spcPts val="0"/>
                </a:spcBef>
                <a:spcAft>
                  <a:spcPts val="0"/>
                </a:spcAft>
                <a:buClr>
                  <a:srgbClr val="414141"/>
                </a:buClr>
                <a:buSzPts val="1400"/>
                <a:buFont typeface="Arial"/>
                <a:buNone/>
              </a:pPr>
              <a:r>
                <a:t/>
              </a:r>
              <a:endParaRPr>
                <a:solidFill>
                  <a:srgbClr val="414141"/>
                </a:solidFill>
              </a:endParaRPr>
            </a:p>
            <a:p>
              <a:pPr indent="0" lvl="0" marL="0" marR="0" rtl="0" algn="ctr">
                <a:lnSpc>
                  <a:spcPct val="100000"/>
                </a:lnSpc>
                <a:spcBef>
                  <a:spcPts val="0"/>
                </a:spcBef>
                <a:spcAft>
                  <a:spcPts val="0"/>
                </a:spcAft>
                <a:buClr>
                  <a:srgbClr val="414141"/>
                </a:buClr>
                <a:buSzPts val="1400"/>
                <a:buFont typeface="Arial"/>
                <a:buNone/>
              </a:pPr>
              <a:r>
                <a:t/>
              </a:r>
              <a:endParaRPr>
                <a:solidFill>
                  <a:srgbClr val="414141"/>
                </a:solidFill>
              </a:endParaRPr>
            </a:p>
          </p:txBody>
        </p:sp>
        <p:pic>
          <p:nvPicPr>
            <p:cNvPr descr="Google Shape;148;g1530a91a083_0_8" id="914" name="Google Shape;914;p218"/>
            <p:cNvPicPr preferRelativeResize="0"/>
            <p:nvPr/>
          </p:nvPicPr>
          <p:blipFill rotWithShape="1">
            <a:blip r:embed="rId4">
              <a:alphaModFix amt="20000"/>
            </a:blip>
            <a:srcRect b="0" l="0" r="0" t="0"/>
            <a:stretch/>
          </p:blipFill>
          <p:spPr>
            <a:xfrm>
              <a:off x="5053453" y="251966"/>
              <a:ext cx="524937" cy="524942"/>
            </a:xfrm>
            <a:prstGeom prst="rect">
              <a:avLst/>
            </a:prstGeom>
            <a:noFill/>
            <a:ln>
              <a:noFill/>
            </a:ln>
          </p:spPr>
        </p:pic>
        <p:sp>
          <p:nvSpPr>
            <p:cNvPr id="915" name="Google Shape;915;p218"/>
            <p:cNvSpPr/>
            <p:nvPr/>
          </p:nvSpPr>
          <p:spPr>
            <a:xfrm>
              <a:off x="0" y="593944"/>
              <a:ext cx="3687282" cy="0"/>
            </a:xfrm>
            <a:custGeom>
              <a:rect b="b" l="l" r="r" t="t"/>
              <a:pathLst>
                <a:path extrusionOk="0" h="120000" w="21600">
                  <a:moveTo>
                    <a:pt x="0" y="0"/>
                  </a:moveTo>
                  <a:lnTo>
                    <a:pt x="21600" y="0"/>
                  </a:lnTo>
                  <a:lnTo>
                    <a:pt x="21600" y="0"/>
                  </a:lnTo>
                  <a:lnTo>
                    <a:pt x="0" y="0"/>
                  </a:lnTo>
                  <a:close/>
                </a:path>
              </a:pathLst>
            </a:custGeom>
            <a:noFill/>
            <a:ln>
              <a:noFill/>
            </a:ln>
          </p:spPr>
          <p:txBody>
            <a:bodyPr anchorCtr="0" anchor="t" bIns="45675" lIns="45675" spcFirstLastPara="1" rIns="45675" wrap="square" tIns="45675">
              <a:noAutofit/>
            </a:bodyPr>
            <a:lstStyle/>
            <a:p>
              <a:pPr indent="0" lvl="0" marL="0" marR="0" rtl="0" algn="ctr">
                <a:lnSpc>
                  <a:spcPct val="120000"/>
                </a:lnSpc>
                <a:spcBef>
                  <a:spcPts val="0"/>
                </a:spcBef>
                <a:spcAft>
                  <a:spcPts val="0"/>
                </a:spcAft>
                <a:buClr>
                  <a:srgbClr val="FFFFFF"/>
                </a:buClr>
                <a:buSzPts val="1200"/>
                <a:buFont typeface="Open Sans"/>
                <a:buNone/>
              </a:pPr>
              <a:r>
                <a:rPr b="1" i="0" lang="en" sz="1200" u="none" cap="none" strike="noStrike">
                  <a:solidFill>
                    <a:srgbClr val="FFFFFF"/>
                  </a:solidFill>
                  <a:latin typeface="Open Sans"/>
                  <a:ea typeface="Open Sans"/>
                  <a:cs typeface="Open Sans"/>
                  <a:sym typeface="Open Sans"/>
                </a:rPr>
                <a:t>ENGAGEMENT</a:t>
              </a:r>
              <a:endParaRPr b="0" i="0" sz="1400" u="none" cap="none" strike="noStrike">
                <a:solidFill>
                  <a:srgbClr val="000000"/>
                </a:solidFill>
                <a:latin typeface="Calibri"/>
                <a:ea typeface="Calibri"/>
                <a:cs typeface="Calibri"/>
                <a:sym typeface="Calibri"/>
              </a:endParaRPr>
            </a:p>
            <a:p>
              <a:pPr indent="0" lvl="0" marL="0" marR="0" rtl="0" algn="ctr">
                <a:lnSpc>
                  <a:spcPct val="120000"/>
                </a:lnSpc>
                <a:spcBef>
                  <a:spcPts val="0"/>
                </a:spcBef>
                <a:spcAft>
                  <a:spcPts val="0"/>
                </a:spcAft>
                <a:buClr>
                  <a:srgbClr val="FFFFFF"/>
                </a:buClr>
                <a:buSzPts val="1100"/>
                <a:buFont typeface="Open Sans"/>
                <a:buNone/>
              </a:pPr>
              <a:r>
                <a:rPr b="0" i="0" lang="en" sz="1100" u="none" cap="none" strike="noStrike">
                  <a:solidFill>
                    <a:srgbClr val="FFFFFF"/>
                  </a:solidFill>
                  <a:latin typeface="Open Sans"/>
                  <a:ea typeface="Open Sans"/>
                  <a:cs typeface="Open Sans"/>
                  <a:sym typeface="Open Sans"/>
                </a:rPr>
                <a:t>Comprehension</a:t>
              </a:r>
              <a:endParaRPr b="0" i="0" sz="1100" u="none" cap="none" strike="noStrike">
                <a:solidFill>
                  <a:srgbClr val="000000"/>
                </a:solidFill>
                <a:latin typeface="Arial"/>
                <a:ea typeface="Arial"/>
                <a:cs typeface="Arial"/>
                <a:sym typeface="Arial"/>
              </a:endParaRPr>
            </a:p>
            <a:p>
              <a:pPr indent="0" lvl="0" marL="0" marR="0" rtl="0" algn="ctr">
                <a:lnSpc>
                  <a:spcPct val="120000"/>
                </a:lnSpc>
                <a:spcBef>
                  <a:spcPts val="0"/>
                </a:spcBef>
                <a:spcAft>
                  <a:spcPts val="0"/>
                </a:spcAft>
                <a:buClr>
                  <a:srgbClr val="FFFFFF"/>
                </a:buClr>
                <a:buSzPts val="1100"/>
                <a:buFont typeface="Open Sans"/>
                <a:buNone/>
              </a:pPr>
              <a:r>
                <a:rPr b="0" i="0" lang="en" sz="1100" u="none" cap="none" strike="noStrike">
                  <a:solidFill>
                    <a:srgbClr val="FFFFFF"/>
                  </a:solidFill>
                  <a:latin typeface="Open Sans"/>
                  <a:ea typeface="Open Sans"/>
                  <a:cs typeface="Open Sans"/>
                  <a:sym typeface="Open Sans"/>
                </a:rPr>
                <a:t>Foreign languages</a:t>
              </a:r>
              <a:endParaRPr b="0" i="0" sz="1100" u="none" cap="none" strike="noStrike">
                <a:solidFill>
                  <a:srgbClr val="000000"/>
                </a:solidFill>
                <a:latin typeface="Arial"/>
                <a:ea typeface="Arial"/>
                <a:cs typeface="Arial"/>
                <a:sym typeface="Arial"/>
              </a:endParaRPr>
            </a:p>
            <a:p>
              <a:pPr indent="0" lvl="0" marL="0" marR="0" rtl="0" algn="ctr">
                <a:lnSpc>
                  <a:spcPct val="120000"/>
                </a:lnSpc>
                <a:spcBef>
                  <a:spcPts val="0"/>
                </a:spcBef>
                <a:spcAft>
                  <a:spcPts val="0"/>
                </a:spcAft>
                <a:buClr>
                  <a:srgbClr val="FFFFFF"/>
                </a:buClr>
                <a:buSzPts val="1100"/>
                <a:buFont typeface="Open Sans"/>
                <a:buNone/>
              </a:pPr>
              <a:r>
                <a:rPr b="0" i="0" lang="en" sz="1100" u="none" cap="none" strike="noStrike">
                  <a:solidFill>
                    <a:srgbClr val="FFFFFF"/>
                  </a:solidFill>
                  <a:latin typeface="Open Sans"/>
                  <a:ea typeface="Open Sans"/>
                  <a:cs typeface="Open Sans"/>
                  <a:sym typeface="Open Sans"/>
                </a:rPr>
                <a:t>Online learners</a:t>
              </a:r>
              <a:endParaRPr b="0" i="0" sz="1100" u="none" cap="none" strike="noStrike">
                <a:solidFill>
                  <a:srgbClr val="000000"/>
                </a:solidFill>
                <a:latin typeface="Arial"/>
                <a:ea typeface="Arial"/>
                <a:cs typeface="Arial"/>
                <a:sym typeface="Arial"/>
              </a:endParaRPr>
            </a:p>
            <a:p>
              <a:pPr indent="0" lvl="0" marL="0" marR="0" rtl="0" algn="ctr">
                <a:lnSpc>
                  <a:spcPct val="120000"/>
                </a:lnSpc>
                <a:spcBef>
                  <a:spcPts val="0"/>
                </a:spcBef>
                <a:spcAft>
                  <a:spcPts val="0"/>
                </a:spcAft>
                <a:buClr>
                  <a:srgbClr val="FFFFFF"/>
                </a:buClr>
                <a:buSzPts val="1100"/>
                <a:buFont typeface="Open Sans"/>
                <a:buNone/>
              </a:pPr>
              <a:r>
                <a:rPr b="0" i="0" lang="en" sz="1100" u="none" cap="none" strike="noStrike">
                  <a:solidFill>
                    <a:srgbClr val="FFFFFF"/>
                  </a:solidFill>
                  <a:latin typeface="Open Sans"/>
                  <a:ea typeface="Open Sans"/>
                  <a:cs typeface="Open Sans"/>
                  <a:sym typeface="Open Sans"/>
                </a:rPr>
                <a:t>Universal Design for Learning</a:t>
              </a:r>
              <a:endParaRPr b="0" i="0" sz="1100" u="none" cap="none" strike="noStrike">
                <a:solidFill>
                  <a:srgbClr val="000000"/>
                </a:solidFill>
                <a:latin typeface="Arial"/>
                <a:ea typeface="Arial"/>
                <a:cs typeface="Arial"/>
                <a:sym typeface="Arial"/>
              </a:endParaRPr>
            </a:p>
            <a:p>
              <a:pPr indent="0" lvl="0" marL="0" marR="0" rtl="0" algn="ctr">
                <a:lnSpc>
                  <a:spcPct val="120000"/>
                </a:lnSpc>
                <a:spcBef>
                  <a:spcPts val="0"/>
                </a:spcBef>
                <a:spcAft>
                  <a:spcPts val="0"/>
                </a:spcAft>
                <a:buClr>
                  <a:srgbClr val="FFFFFF"/>
                </a:buClr>
                <a:buSzPts val="1100"/>
                <a:buFont typeface="Open Sans"/>
                <a:buNone/>
              </a:pPr>
              <a:r>
                <a:rPr b="0" i="0" lang="en" sz="1100" u="none" cap="none" strike="noStrike">
                  <a:solidFill>
                    <a:srgbClr val="FFFFFF"/>
                  </a:solidFill>
                  <a:latin typeface="Open Sans"/>
                  <a:ea typeface="Open Sans"/>
                  <a:cs typeface="Open Sans"/>
                  <a:sym typeface="Open Sans"/>
                </a:rPr>
                <a:t>Teaching and learning differently</a:t>
              </a:r>
              <a:endParaRPr b="0" i="0" sz="1100" u="none" cap="none" strike="noStrike">
                <a:solidFill>
                  <a:srgbClr val="000000"/>
                </a:solidFill>
                <a:latin typeface="Arial"/>
                <a:ea typeface="Arial"/>
                <a:cs typeface="Arial"/>
                <a:sym typeface="Arial"/>
              </a:endParaRPr>
            </a:p>
            <a:p>
              <a:pPr indent="0" lvl="0" marL="0" marR="0" rtl="0" algn="ctr">
                <a:lnSpc>
                  <a:spcPct val="120000"/>
                </a:lnSpc>
                <a:spcBef>
                  <a:spcPts val="0"/>
                </a:spcBef>
                <a:spcAft>
                  <a:spcPts val="0"/>
                </a:spcAft>
                <a:buClr>
                  <a:srgbClr val="FFFFFF"/>
                </a:buClr>
                <a:buSzPts val="1100"/>
                <a:buFont typeface="Open Sans"/>
                <a:buNone/>
              </a:pPr>
              <a:r>
                <a:rPr b="0" i="0" lang="en" sz="1100" u="none" cap="none" strike="noStrike">
                  <a:solidFill>
                    <a:srgbClr val="FFFFFF"/>
                  </a:solidFill>
                  <a:latin typeface="Open Sans"/>
                  <a:ea typeface="Open Sans"/>
                  <a:cs typeface="Open Sans"/>
                  <a:sym typeface="Open Sans"/>
                </a:rPr>
                <a:t>Vocal assistance for forms</a:t>
              </a:r>
              <a:endParaRPr b="0" i="0" sz="1100" u="none" cap="none" strike="noStrike">
                <a:solidFill>
                  <a:srgbClr val="000000"/>
                </a:solidFill>
                <a:latin typeface="Arial"/>
                <a:ea typeface="Arial"/>
                <a:cs typeface="Arial"/>
                <a:sym typeface="Arial"/>
              </a:endParaRPr>
            </a:p>
            <a:p>
              <a:pPr indent="0" lvl="0" marL="0" marR="0" rtl="0" algn="ctr">
                <a:lnSpc>
                  <a:spcPct val="120000"/>
                </a:lnSpc>
                <a:spcBef>
                  <a:spcPts val="0"/>
                </a:spcBef>
                <a:spcAft>
                  <a:spcPts val="0"/>
                </a:spcAft>
                <a:buClr>
                  <a:srgbClr val="FFFFFF"/>
                </a:buClr>
                <a:buSzPts val="1100"/>
                <a:buFont typeface="Open Sans"/>
                <a:buNone/>
              </a:pPr>
              <a:r>
                <a:rPr b="0" i="0" lang="en" sz="1100" u="none" cap="none" strike="noStrike">
                  <a:solidFill>
                    <a:srgbClr val="FFFFFF"/>
                  </a:solidFill>
                  <a:latin typeface="Open Sans"/>
                  <a:ea typeface="Open Sans"/>
                  <a:cs typeface="Open Sans"/>
                  <a:sym typeface="Open Sans"/>
                </a:rPr>
                <a:t>Bi-modal presentation</a:t>
              </a:r>
              <a:endParaRPr b="0" i="0" sz="1100" u="none" cap="none" strike="noStrike">
                <a:solidFill>
                  <a:srgbClr val="000000"/>
                </a:solidFill>
                <a:latin typeface="Arial"/>
                <a:ea typeface="Arial"/>
                <a:cs typeface="Arial"/>
                <a:sym typeface="Arial"/>
              </a:endParaRPr>
            </a:p>
            <a:p>
              <a:pPr indent="0" lvl="0" marL="0" marR="0" rtl="0" algn="ctr">
                <a:lnSpc>
                  <a:spcPct val="120000"/>
                </a:lnSpc>
                <a:spcBef>
                  <a:spcPts val="0"/>
                </a:spcBef>
                <a:spcAft>
                  <a:spcPts val="0"/>
                </a:spcAft>
                <a:buClr>
                  <a:srgbClr val="FFFFFF"/>
                </a:buClr>
                <a:buSzPts val="1100"/>
                <a:buFont typeface="Open Sans"/>
                <a:buNone/>
              </a:pPr>
              <a:r>
                <a:rPr b="0" i="0" lang="en" sz="1100" u="none" cap="none" strike="noStrike">
                  <a:solidFill>
                    <a:srgbClr val="FFFFFF"/>
                  </a:solidFill>
                  <a:latin typeface="Open Sans"/>
                  <a:ea typeface="Open Sans"/>
                  <a:cs typeface="Open Sans"/>
                  <a:sym typeface="Open Sans"/>
                </a:rPr>
                <a:t>PTSD</a:t>
              </a:r>
              <a:endParaRPr b="0" i="0" sz="1100" u="none" cap="none" strike="noStrike">
                <a:solidFill>
                  <a:srgbClr val="000000"/>
                </a:solidFill>
                <a:latin typeface="Arial"/>
                <a:ea typeface="Arial"/>
                <a:cs typeface="Arial"/>
                <a:sym typeface="Arial"/>
              </a:endParaRPr>
            </a:p>
          </p:txBody>
        </p:sp>
        <p:sp>
          <p:nvSpPr>
            <p:cNvPr id="916" name="Google Shape;916;p218"/>
            <p:cNvSpPr/>
            <p:nvPr/>
          </p:nvSpPr>
          <p:spPr>
            <a:xfrm>
              <a:off x="6843962" y="26699"/>
              <a:ext cx="3596700" cy="3526200"/>
            </a:xfrm>
            <a:prstGeom prst="ellipse">
              <a:avLst/>
            </a:prstGeom>
            <a:solidFill>
              <a:srgbClr val="000090">
                <a:alpha val="50199"/>
              </a:srgbClr>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414141"/>
                </a:buClr>
                <a:buSzPts val="1400"/>
                <a:buFont typeface="Arial"/>
                <a:buNone/>
              </a:pPr>
              <a:r>
                <a:rPr b="1" lang="en">
                  <a:solidFill>
                    <a:schemeClr val="lt1"/>
                  </a:solidFill>
                </a:rPr>
                <a:t>Convenience</a:t>
              </a:r>
              <a:endParaRPr b="1">
                <a:solidFill>
                  <a:schemeClr val="lt1"/>
                </a:solidFill>
              </a:endParaRPr>
            </a:p>
            <a:p>
              <a:pPr indent="0" lvl="0" marL="0" marR="0" rtl="0" algn="ctr">
                <a:lnSpc>
                  <a:spcPct val="100000"/>
                </a:lnSpc>
                <a:spcBef>
                  <a:spcPts val="0"/>
                </a:spcBef>
                <a:spcAft>
                  <a:spcPts val="0"/>
                </a:spcAft>
                <a:buClr>
                  <a:srgbClr val="414141"/>
                </a:buClr>
                <a:buSzPts val="1400"/>
                <a:buFont typeface="Arial"/>
                <a:buNone/>
              </a:pPr>
              <a:r>
                <a:rPr lang="en">
                  <a:solidFill>
                    <a:schemeClr val="lt1"/>
                  </a:solidFill>
                </a:rPr>
                <a:t>Student workload</a:t>
              </a:r>
              <a:endParaRPr>
                <a:solidFill>
                  <a:schemeClr val="lt1"/>
                </a:solidFill>
              </a:endParaRPr>
            </a:p>
            <a:p>
              <a:pPr indent="0" lvl="0" marL="0" marR="0" rtl="0" algn="ctr">
                <a:lnSpc>
                  <a:spcPct val="100000"/>
                </a:lnSpc>
                <a:spcBef>
                  <a:spcPts val="0"/>
                </a:spcBef>
                <a:spcAft>
                  <a:spcPts val="0"/>
                </a:spcAft>
                <a:buClr>
                  <a:srgbClr val="414141"/>
                </a:buClr>
                <a:buSzPts val="1400"/>
                <a:buFont typeface="Arial"/>
                <a:buNone/>
              </a:pPr>
              <a:r>
                <a:rPr lang="en">
                  <a:solidFill>
                    <a:schemeClr val="lt1"/>
                  </a:solidFill>
                </a:rPr>
                <a:t>Teacher workload</a:t>
              </a:r>
              <a:endParaRPr>
                <a:solidFill>
                  <a:schemeClr val="lt1"/>
                </a:solidFill>
              </a:endParaRPr>
            </a:p>
            <a:p>
              <a:pPr indent="0" lvl="0" marL="0" marR="0" rtl="0" algn="ctr">
                <a:lnSpc>
                  <a:spcPct val="100000"/>
                </a:lnSpc>
                <a:spcBef>
                  <a:spcPts val="0"/>
                </a:spcBef>
                <a:spcAft>
                  <a:spcPts val="0"/>
                </a:spcAft>
                <a:buClr>
                  <a:srgbClr val="414141"/>
                </a:buClr>
                <a:buSzPts val="1400"/>
                <a:buFont typeface="Arial"/>
                <a:buNone/>
              </a:pPr>
              <a:r>
                <a:rPr lang="en">
                  <a:solidFill>
                    <a:schemeClr val="lt1"/>
                  </a:solidFill>
                </a:rPr>
                <a:t>All devices</a:t>
              </a:r>
              <a:endParaRPr>
                <a:solidFill>
                  <a:schemeClr val="lt1"/>
                </a:solidFill>
              </a:endParaRPr>
            </a:p>
            <a:p>
              <a:pPr indent="0" lvl="0" marL="0" marR="0" rtl="0" algn="ctr">
                <a:lnSpc>
                  <a:spcPct val="100000"/>
                </a:lnSpc>
                <a:spcBef>
                  <a:spcPts val="0"/>
                </a:spcBef>
                <a:spcAft>
                  <a:spcPts val="0"/>
                </a:spcAft>
                <a:buClr>
                  <a:srgbClr val="414141"/>
                </a:buClr>
                <a:buSzPts val="1400"/>
                <a:buFont typeface="Arial"/>
                <a:buNone/>
              </a:pPr>
              <a:r>
                <a:rPr lang="en">
                  <a:solidFill>
                    <a:schemeClr val="lt1"/>
                  </a:solidFill>
                </a:rPr>
                <a:t>Exam mode</a:t>
              </a:r>
              <a:endParaRPr>
                <a:solidFill>
                  <a:schemeClr val="lt1"/>
                </a:solidFill>
              </a:endParaRPr>
            </a:p>
            <a:p>
              <a:pPr indent="0" lvl="0" marL="0" marR="0" rtl="0" algn="ctr">
                <a:lnSpc>
                  <a:spcPct val="100000"/>
                </a:lnSpc>
                <a:spcBef>
                  <a:spcPts val="0"/>
                </a:spcBef>
                <a:spcAft>
                  <a:spcPts val="0"/>
                </a:spcAft>
                <a:buClr>
                  <a:srgbClr val="414141"/>
                </a:buClr>
                <a:buSzPts val="1400"/>
                <a:buFont typeface="Arial"/>
                <a:buNone/>
              </a:pPr>
              <a:r>
                <a:rPr lang="en">
                  <a:solidFill>
                    <a:schemeClr val="lt1"/>
                  </a:solidFill>
                </a:rPr>
                <a:t>All content types</a:t>
              </a:r>
              <a:endParaRPr>
                <a:solidFill>
                  <a:schemeClr val="lt1"/>
                </a:solidFill>
              </a:endParaRPr>
            </a:p>
            <a:p>
              <a:pPr indent="0" lvl="0" marL="0" marR="0" rtl="0" algn="ctr">
                <a:lnSpc>
                  <a:spcPct val="100000"/>
                </a:lnSpc>
                <a:spcBef>
                  <a:spcPts val="0"/>
                </a:spcBef>
                <a:spcAft>
                  <a:spcPts val="0"/>
                </a:spcAft>
                <a:buClr>
                  <a:srgbClr val="414141"/>
                </a:buClr>
                <a:buSzPts val="1400"/>
                <a:buFont typeface="Arial"/>
                <a:buNone/>
              </a:pPr>
              <a:r>
                <a:t/>
              </a:r>
              <a:endParaRPr>
                <a:solidFill>
                  <a:srgbClr val="414141"/>
                </a:solidFill>
              </a:endParaRPr>
            </a:p>
          </p:txBody>
        </p:sp>
        <p:pic>
          <p:nvPicPr>
            <p:cNvPr descr="Google Shape;151;g1530a91a083_0_8" id="917" name="Google Shape;917;p218"/>
            <p:cNvPicPr preferRelativeResize="0"/>
            <p:nvPr/>
          </p:nvPicPr>
          <p:blipFill rotWithShape="1">
            <a:blip r:embed="rId5">
              <a:alphaModFix amt="58000"/>
            </a:blip>
            <a:srcRect b="0" l="0" r="0" t="0"/>
            <a:stretch/>
          </p:blipFill>
          <p:spPr>
            <a:xfrm>
              <a:off x="8391456" y="277371"/>
              <a:ext cx="501658" cy="499542"/>
            </a:xfrm>
            <a:prstGeom prst="rect">
              <a:avLst/>
            </a:prstGeom>
            <a:noFill/>
            <a:ln>
              <a:noFill/>
            </a:ln>
          </p:spPr>
        </p:pic>
        <p:sp>
          <p:nvSpPr>
            <p:cNvPr id="918" name="Google Shape;918;p218"/>
            <p:cNvSpPr/>
            <p:nvPr/>
          </p:nvSpPr>
          <p:spPr>
            <a:xfrm>
              <a:off x="7045973" y="771985"/>
              <a:ext cx="3410100" cy="0"/>
            </a:xfrm>
            <a:custGeom>
              <a:rect b="b" l="l" r="r" t="t"/>
              <a:pathLst>
                <a:path extrusionOk="0" h="120000" w="21600">
                  <a:moveTo>
                    <a:pt x="0" y="0"/>
                  </a:moveTo>
                  <a:lnTo>
                    <a:pt x="21600" y="0"/>
                  </a:lnTo>
                  <a:lnTo>
                    <a:pt x="21600" y="0"/>
                  </a:lnTo>
                  <a:lnTo>
                    <a:pt x="0" y="0"/>
                  </a:lnTo>
                  <a:close/>
                </a:path>
              </a:pathLst>
            </a:custGeom>
            <a:noFill/>
            <a:ln>
              <a:noFill/>
            </a:ln>
          </p:spPr>
          <p:txBody>
            <a:bodyPr anchorCtr="0" anchor="t" bIns="45675" lIns="45675" spcFirstLastPara="1" rIns="45675" wrap="square" tIns="45675">
              <a:noAutofit/>
            </a:bodyPr>
            <a:lstStyle/>
            <a:p>
              <a:pPr indent="0" lvl="0" marL="0" marR="0" rtl="0" algn="ctr">
                <a:lnSpc>
                  <a:spcPct val="120000"/>
                </a:lnSpc>
                <a:spcBef>
                  <a:spcPts val="0"/>
                </a:spcBef>
                <a:spcAft>
                  <a:spcPts val="0"/>
                </a:spcAft>
                <a:buClr>
                  <a:srgbClr val="FFFFFF"/>
                </a:buClr>
                <a:buSzPts val="1200"/>
                <a:buFont typeface="Open Sans"/>
                <a:buNone/>
              </a:pPr>
              <a:r>
                <a:rPr b="1" i="0" lang="en" sz="1200" u="none" cap="none" strike="noStrike">
                  <a:solidFill>
                    <a:srgbClr val="FFFFFF"/>
                  </a:solidFill>
                  <a:latin typeface="Open Sans"/>
                  <a:ea typeface="Open Sans"/>
                  <a:cs typeface="Open Sans"/>
                  <a:sym typeface="Open Sans"/>
                </a:rPr>
                <a:t>CONVENIENCE</a:t>
              </a:r>
              <a:endParaRPr b="0" i="0" sz="1400" u="none" cap="none" strike="noStrike">
                <a:solidFill>
                  <a:srgbClr val="000000"/>
                </a:solidFill>
                <a:latin typeface="Calibri"/>
                <a:ea typeface="Calibri"/>
                <a:cs typeface="Calibri"/>
                <a:sym typeface="Calibri"/>
              </a:endParaRPr>
            </a:p>
            <a:p>
              <a:pPr indent="0" lvl="0" marL="0" marR="0" rtl="0" algn="ctr">
                <a:lnSpc>
                  <a:spcPct val="120000"/>
                </a:lnSpc>
                <a:spcBef>
                  <a:spcPts val="0"/>
                </a:spcBef>
                <a:spcAft>
                  <a:spcPts val="0"/>
                </a:spcAft>
                <a:buClr>
                  <a:srgbClr val="FFFFFF"/>
                </a:buClr>
                <a:buSzPts val="1100"/>
                <a:buFont typeface="Open Sans"/>
                <a:buNone/>
              </a:pPr>
              <a:r>
                <a:rPr b="0" i="0" lang="en" sz="1100" u="none" cap="none" strike="noStrike">
                  <a:solidFill>
                    <a:srgbClr val="FFFFFF"/>
                  </a:solidFill>
                  <a:latin typeface="Open Sans"/>
                  <a:ea typeface="Open Sans"/>
                  <a:cs typeface="Open Sans"/>
                  <a:sym typeface="Open Sans"/>
                </a:rPr>
                <a:t>Mobile</a:t>
              </a:r>
              <a:endParaRPr b="0" i="0" sz="1100" u="none" cap="none" strike="noStrike">
                <a:solidFill>
                  <a:srgbClr val="000000"/>
                </a:solidFill>
                <a:latin typeface="Arial"/>
                <a:ea typeface="Arial"/>
                <a:cs typeface="Arial"/>
                <a:sym typeface="Arial"/>
              </a:endParaRPr>
            </a:p>
            <a:p>
              <a:pPr indent="0" lvl="0" marL="0" marR="0" rtl="0" algn="ctr">
                <a:lnSpc>
                  <a:spcPct val="120000"/>
                </a:lnSpc>
                <a:spcBef>
                  <a:spcPts val="0"/>
                </a:spcBef>
                <a:spcAft>
                  <a:spcPts val="0"/>
                </a:spcAft>
                <a:buClr>
                  <a:srgbClr val="FFFFFF"/>
                </a:buClr>
                <a:buSzPts val="1100"/>
                <a:buFont typeface="Open Sans"/>
                <a:buNone/>
              </a:pPr>
              <a:r>
                <a:rPr b="0" i="0" lang="en" sz="1100" u="none" cap="none" strike="noStrike">
                  <a:solidFill>
                    <a:srgbClr val="FFFFFF"/>
                  </a:solidFill>
                  <a:latin typeface="Open Sans"/>
                  <a:ea typeface="Open Sans"/>
                  <a:cs typeface="Open Sans"/>
                  <a:sym typeface="Open Sans"/>
                </a:rPr>
                <a:t>Usability</a:t>
              </a:r>
              <a:endParaRPr b="0" i="0" sz="1100" u="none" cap="none" strike="noStrike">
                <a:solidFill>
                  <a:srgbClr val="000000"/>
                </a:solidFill>
                <a:latin typeface="Arial"/>
                <a:ea typeface="Arial"/>
                <a:cs typeface="Arial"/>
                <a:sym typeface="Arial"/>
              </a:endParaRPr>
            </a:p>
            <a:p>
              <a:pPr indent="0" lvl="0" marL="0" marR="0" rtl="0" algn="ctr">
                <a:lnSpc>
                  <a:spcPct val="120000"/>
                </a:lnSpc>
                <a:spcBef>
                  <a:spcPts val="0"/>
                </a:spcBef>
                <a:spcAft>
                  <a:spcPts val="0"/>
                </a:spcAft>
                <a:buClr>
                  <a:srgbClr val="FFFFFF"/>
                </a:buClr>
                <a:buSzPts val="1100"/>
                <a:buFont typeface="Open Sans"/>
                <a:buNone/>
              </a:pPr>
              <a:r>
                <a:rPr b="0" i="0" lang="en" sz="1100" u="none" cap="none" strike="noStrike">
                  <a:solidFill>
                    <a:srgbClr val="FFFFFF"/>
                  </a:solidFill>
                  <a:latin typeface="Open Sans"/>
                  <a:ea typeface="Open Sans"/>
                  <a:cs typeface="Open Sans"/>
                  <a:sym typeface="Open Sans"/>
                </a:rPr>
                <a:t>Learning on-the-go</a:t>
              </a:r>
              <a:endParaRPr b="0" i="0" sz="1100" u="none" cap="none" strike="noStrike">
                <a:solidFill>
                  <a:srgbClr val="000000"/>
                </a:solidFill>
                <a:latin typeface="Arial"/>
                <a:ea typeface="Arial"/>
                <a:cs typeface="Arial"/>
                <a:sym typeface="Arial"/>
              </a:endParaRPr>
            </a:p>
            <a:p>
              <a:pPr indent="0" lvl="0" marL="0" marR="0" rtl="0" algn="ctr">
                <a:lnSpc>
                  <a:spcPct val="120000"/>
                </a:lnSpc>
                <a:spcBef>
                  <a:spcPts val="0"/>
                </a:spcBef>
                <a:spcAft>
                  <a:spcPts val="0"/>
                </a:spcAft>
                <a:buClr>
                  <a:srgbClr val="FFFFFF"/>
                </a:buClr>
                <a:buSzPts val="1100"/>
                <a:buFont typeface="Open Sans"/>
                <a:buNone/>
              </a:pPr>
              <a:r>
                <a:rPr b="0" i="0" lang="en" sz="1100" u="none" cap="none" strike="noStrike">
                  <a:solidFill>
                    <a:srgbClr val="FFFFFF"/>
                  </a:solidFill>
                  <a:latin typeface="Open Sans"/>
                  <a:ea typeface="Open Sans"/>
                  <a:cs typeface="Open Sans"/>
                  <a:sym typeface="Open Sans"/>
                </a:rPr>
                <a:t>Busy adult and part-time learners</a:t>
              </a:r>
              <a:endParaRPr b="0" i="0" sz="1100" u="none" cap="none" strike="noStrike">
                <a:solidFill>
                  <a:srgbClr val="000000"/>
                </a:solidFill>
                <a:latin typeface="Arial"/>
                <a:ea typeface="Arial"/>
                <a:cs typeface="Arial"/>
                <a:sym typeface="Arial"/>
              </a:endParaRPr>
            </a:p>
            <a:p>
              <a:pPr indent="0" lvl="0" marL="0" marR="0" rtl="0" algn="ctr">
                <a:lnSpc>
                  <a:spcPct val="120000"/>
                </a:lnSpc>
                <a:spcBef>
                  <a:spcPts val="0"/>
                </a:spcBef>
                <a:spcAft>
                  <a:spcPts val="0"/>
                </a:spcAft>
                <a:buClr>
                  <a:srgbClr val="FFFFFF"/>
                </a:buClr>
                <a:buSzPts val="1100"/>
                <a:buFont typeface="Open Sans"/>
                <a:buNone/>
              </a:pPr>
              <a:r>
                <a:rPr b="0" i="0" lang="en" sz="1100" u="none" cap="none" strike="noStrike">
                  <a:solidFill>
                    <a:srgbClr val="FFFFFF"/>
                  </a:solidFill>
                  <a:latin typeface="Open Sans"/>
                  <a:ea typeface="Open Sans"/>
                  <a:cs typeface="Open Sans"/>
                  <a:sym typeface="Open Sans"/>
                </a:rPr>
                <a:t>who need to multitask</a:t>
              </a:r>
              <a:endParaRPr b="0" i="0" sz="1100" u="none" cap="none" strike="noStrike">
                <a:solidFill>
                  <a:srgbClr val="000000"/>
                </a:solidFill>
                <a:latin typeface="Arial"/>
                <a:ea typeface="Arial"/>
                <a:cs typeface="Arial"/>
                <a:sym typeface="Arial"/>
              </a:endParaRPr>
            </a:p>
            <a:p>
              <a:pPr indent="0" lvl="0" marL="0" marR="0" rtl="0" algn="ctr">
                <a:lnSpc>
                  <a:spcPct val="120000"/>
                </a:lnSpc>
                <a:spcBef>
                  <a:spcPts val="0"/>
                </a:spcBef>
                <a:spcAft>
                  <a:spcPts val="0"/>
                </a:spcAft>
                <a:buClr>
                  <a:srgbClr val="FFFFFF"/>
                </a:buClr>
                <a:buSzPts val="1100"/>
                <a:buFont typeface="Open Sans"/>
                <a:buNone/>
              </a:pPr>
              <a:r>
                <a:rPr b="0" i="0" lang="en" sz="1100" u="none" cap="none" strike="noStrike">
                  <a:solidFill>
                    <a:srgbClr val="FFFFFF"/>
                  </a:solidFill>
                  <a:latin typeface="Open Sans"/>
                  <a:ea typeface="Open Sans"/>
                  <a:cs typeface="Open Sans"/>
                  <a:sym typeface="Open Sans"/>
                </a:rPr>
                <a:t>Personal preference</a:t>
              </a:r>
              <a:endParaRPr b="0" i="0" sz="1100" u="none" cap="none" strike="noStrike">
                <a:solidFill>
                  <a:srgbClr val="000000"/>
                </a:solidFill>
                <a:latin typeface="Arial"/>
                <a:ea typeface="Arial"/>
                <a:cs typeface="Arial"/>
                <a:sym typeface="Arial"/>
              </a:endParaRPr>
            </a:p>
            <a:p>
              <a:pPr indent="0" lvl="0" marL="0" marR="0" rtl="0" algn="ctr">
                <a:lnSpc>
                  <a:spcPct val="120000"/>
                </a:lnSpc>
                <a:spcBef>
                  <a:spcPts val="0"/>
                </a:spcBef>
                <a:spcAft>
                  <a:spcPts val="0"/>
                </a:spcAft>
                <a:buClr>
                  <a:srgbClr val="FFFFFF"/>
                </a:buClr>
                <a:buSzPts val="1100"/>
                <a:buFont typeface="Open Sans"/>
                <a:buNone/>
              </a:pPr>
              <a:r>
                <a:rPr b="0" i="0" lang="en" sz="1100" u="none" cap="none" strike="noStrike">
                  <a:solidFill>
                    <a:srgbClr val="FFFFFF"/>
                  </a:solidFill>
                  <a:latin typeface="Open Sans"/>
                  <a:ea typeface="Open Sans"/>
                  <a:cs typeface="Open Sans"/>
                  <a:sym typeface="Open Sans"/>
                </a:rPr>
                <a:t>Learners</a:t>
              </a:r>
              <a:endParaRPr b="0" i="0" sz="1100" u="none" cap="none" strike="noStrike">
                <a:solidFill>
                  <a:srgbClr val="000000"/>
                </a:solidFill>
                <a:latin typeface="Arial"/>
                <a:ea typeface="Arial"/>
                <a:cs typeface="Arial"/>
                <a:sym typeface="Arial"/>
              </a:endParaRPr>
            </a:p>
          </p:txBody>
        </p:sp>
      </p:grpSp>
      <p:sp>
        <p:nvSpPr>
          <p:cNvPr id="919" name="Google Shape;919;p218"/>
          <p:cNvSpPr txBox="1"/>
          <p:nvPr/>
        </p:nvSpPr>
        <p:spPr>
          <a:xfrm>
            <a:off x="-50" y="304625"/>
            <a:ext cx="9144000" cy="500100"/>
          </a:xfrm>
          <a:prstGeom prst="rect">
            <a:avLst/>
          </a:prstGeom>
          <a:noFill/>
          <a:ln>
            <a:noFill/>
          </a:ln>
        </p:spPr>
        <p:txBody>
          <a:bodyPr anchorCtr="0" anchor="t" bIns="34275" lIns="34275" spcFirstLastPara="1" rIns="34275" wrap="square" tIns="34275">
            <a:spAutoFit/>
          </a:bodyPr>
          <a:lstStyle/>
          <a:p>
            <a:pPr indent="0" lvl="0" marL="0" marR="0" rtl="0" algn="ctr">
              <a:lnSpc>
                <a:spcPct val="100000"/>
              </a:lnSpc>
              <a:spcBef>
                <a:spcPts val="0"/>
              </a:spcBef>
              <a:spcAft>
                <a:spcPts val="0"/>
              </a:spcAft>
              <a:buClr>
                <a:srgbClr val="000000"/>
              </a:buClr>
              <a:buSzPts val="1800"/>
              <a:buFont typeface="Montserrat"/>
              <a:buNone/>
            </a:pPr>
            <a:r>
              <a:rPr b="1" lang="en" sz="2800">
                <a:solidFill>
                  <a:srgbClr val="132A45"/>
                </a:solidFill>
                <a:latin typeface="Century Gothic"/>
                <a:ea typeface="Century Gothic"/>
                <a:cs typeface="Century Gothic"/>
                <a:sym typeface="Century Gothic"/>
              </a:rPr>
              <a:t>Who benefits from ReadSpeaker Text-To-Speech?</a:t>
            </a:r>
            <a:endParaRPr b="1" sz="2800">
              <a:solidFill>
                <a:srgbClr val="132A45"/>
              </a:solidFill>
              <a:latin typeface="Century Gothic"/>
              <a:ea typeface="Century Gothic"/>
              <a:cs typeface="Century Gothic"/>
              <a:sym typeface="Century Gothic"/>
            </a:endParaRPr>
          </a:p>
        </p:txBody>
      </p:sp>
      <p:grpSp>
        <p:nvGrpSpPr>
          <p:cNvPr id="920" name="Google Shape;920;p218"/>
          <p:cNvGrpSpPr/>
          <p:nvPr/>
        </p:nvGrpSpPr>
        <p:grpSpPr>
          <a:xfrm>
            <a:off x="467500" y="3872148"/>
            <a:ext cx="8208895" cy="954184"/>
            <a:chOff x="0" y="0"/>
            <a:chExt cx="10945193" cy="1077200"/>
          </a:xfrm>
        </p:grpSpPr>
        <p:sp>
          <p:nvSpPr>
            <p:cNvPr id="921" name="Google Shape;921;p218"/>
            <p:cNvSpPr txBox="1"/>
            <p:nvPr/>
          </p:nvSpPr>
          <p:spPr>
            <a:xfrm>
              <a:off x="215900" y="139700"/>
              <a:ext cx="10513500" cy="937500"/>
            </a:xfrm>
            <a:prstGeom prst="rect">
              <a:avLst/>
            </a:prstGeom>
            <a:solidFill>
              <a:srgbClr val="FFFFFF"/>
            </a:solidFill>
            <a:ln>
              <a:noFill/>
            </a:ln>
          </p:spPr>
          <p:txBody>
            <a:bodyPr anchorCtr="0" anchor="t" bIns="34275" lIns="34275" spcFirstLastPara="1" rIns="34275" wrap="square" tIns="34275">
              <a:spAutoFit/>
            </a:bodyPr>
            <a:lstStyle/>
            <a:p>
              <a:pPr indent="0" lvl="0" marL="0" marR="0" rtl="0" algn="ctr">
                <a:lnSpc>
                  <a:spcPct val="115000"/>
                </a:lnSpc>
                <a:spcBef>
                  <a:spcPts val="0"/>
                </a:spcBef>
                <a:spcAft>
                  <a:spcPts val="0"/>
                </a:spcAft>
                <a:buClr>
                  <a:srgbClr val="365B9B"/>
                </a:buClr>
                <a:buSzPts val="1400"/>
                <a:buFont typeface="Arial"/>
                <a:buNone/>
              </a:pPr>
              <a:r>
                <a:rPr b="1" lang="en" sz="2300">
                  <a:solidFill>
                    <a:srgbClr val="365B9B"/>
                  </a:solidFill>
                </a:rPr>
                <a:t>Leveraging technology creates a superior</a:t>
              </a:r>
              <a:endParaRPr b="1" sz="2300">
                <a:solidFill>
                  <a:srgbClr val="365B9B"/>
                </a:solidFill>
              </a:endParaRPr>
            </a:p>
            <a:p>
              <a:pPr indent="0" lvl="0" marL="0" marR="0" rtl="0" algn="ctr">
                <a:lnSpc>
                  <a:spcPct val="115000"/>
                </a:lnSpc>
                <a:spcBef>
                  <a:spcPts val="0"/>
                </a:spcBef>
                <a:spcAft>
                  <a:spcPts val="0"/>
                </a:spcAft>
                <a:buClr>
                  <a:srgbClr val="365B9B"/>
                </a:buClr>
                <a:buSzPts val="1400"/>
                <a:buFont typeface="Arial"/>
                <a:buNone/>
              </a:pPr>
              <a:r>
                <a:rPr b="1" lang="en" sz="2300">
                  <a:solidFill>
                    <a:srgbClr val="365B9B"/>
                  </a:solidFill>
                </a:rPr>
                <a:t>user experience for ALL users</a:t>
              </a:r>
              <a:endParaRPr b="0" i="0" sz="2000" u="none" cap="none" strike="noStrike">
                <a:solidFill>
                  <a:srgbClr val="000000"/>
                </a:solidFill>
                <a:latin typeface="Arial"/>
                <a:ea typeface="Arial"/>
                <a:cs typeface="Arial"/>
                <a:sym typeface="Arial"/>
              </a:endParaRPr>
            </a:p>
          </p:txBody>
        </p:sp>
        <p:pic>
          <p:nvPicPr>
            <p:cNvPr descr="Accessible design is just good design, creating a superior user experience for ALL users Accessible design is just good design, creating a superior user experience for ALL users" id="922" name="Google Shape;922;p218"/>
            <p:cNvPicPr preferRelativeResize="0"/>
            <p:nvPr/>
          </p:nvPicPr>
          <p:blipFill rotWithShape="1">
            <a:blip r:embed="rId6">
              <a:alphaModFix/>
            </a:blip>
            <a:srcRect b="195739" l="1850" r="-1849" t="-195739"/>
            <a:stretch/>
          </p:blipFill>
          <p:spPr>
            <a:xfrm>
              <a:off x="0" y="0"/>
              <a:ext cx="10945193" cy="959708"/>
            </a:xfrm>
            <a:prstGeom prst="rect">
              <a:avLst/>
            </a:prstGeom>
            <a:noFill/>
            <a:ln>
              <a:noFill/>
            </a:ln>
          </p:spPr>
        </p:pic>
      </p:gr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5" name="Shape 925"/>
        <p:cNvGrpSpPr/>
        <p:nvPr/>
      </p:nvGrpSpPr>
      <p:grpSpPr>
        <a:xfrm>
          <a:off x="0" y="0"/>
          <a:ext cx="0" cy="0"/>
          <a:chOff x="0" y="0"/>
          <a:chExt cx="0" cy="0"/>
        </a:xfrm>
      </p:grpSpPr>
      <p:sp>
        <p:nvSpPr>
          <p:cNvPr id="926" name="Google Shape;926;p219"/>
          <p:cNvSpPr txBox="1"/>
          <p:nvPr>
            <p:ph type="title"/>
          </p:nvPr>
        </p:nvSpPr>
        <p:spPr>
          <a:xfrm>
            <a:off x="574800" y="137050"/>
            <a:ext cx="7994400" cy="7956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b="1" lang="en" sz="3020">
                <a:latin typeface="Open Sans"/>
                <a:ea typeface="Open Sans"/>
                <a:cs typeface="Open Sans"/>
                <a:sym typeface="Open Sans"/>
              </a:rPr>
              <a:t>ReadSpeaker can be used by ALL</a:t>
            </a:r>
            <a:r>
              <a:rPr b="1" lang="en" sz="3020">
                <a:latin typeface="Open Sans"/>
                <a:ea typeface="Open Sans"/>
                <a:cs typeface="Open Sans"/>
                <a:sym typeface="Open Sans"/>
              </a:rPr>
              <a:t> learners</a:t>
            </a:r>
            <a:endParaRPr b="1" sz="3020">
              <a:latin typeface="Open Sans"/>
              <a:ea typeface="Open Sans"/>
              <a:cs typeface="Open Sans"/>
              <a:sym typeface="Open Sans"/>
            </a:endParaRPr>
          </a:p>
        </p:txBody>
      </p:sp>
      <p:pic>
        <p:nvPicPr>
          <p:cNvPr id="927" name="Google Shape;927;p219"/>
          <p:cNvPicPr preferRelativeResize="0"/>
          <p:nvPr>
            <p:ph idx="2" type="pic"/>
          </p:nvPr>
        </p:nvPicPr>
        <p:blipFill rotWithShape="1">
          <a:blip r:embed="rId3">
            <a:alphaModFix/>
          </a:blip>
          <a:srcRect b="0" l="35010" r="8765" t="0"/>
          <a:stretch/>
        </p:blipFill>
        <p:spPr>
          <a:xfrm>
            <a:off x="2592000" y="780750"/>
            <a:ext cx="3960000" cy="3960000"/>
          </a:xfrm>
          <a:prstGeom prst="round2DiagRect">
            <a:avLst>
              <a:gd fmla="val 16667" name="adj1"/>
              <a:gd fmla="val 0" name="adj2"/>
            </a:avLst>
          </a:prstGeom>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1" name="Shape 931"/>
        <p:cNvGrpSpPr/>
        <p:nvPr/>
      </p:nvGrpSpPr>
      <p:grpSpPr>
        <a:xfrm>
          <a:off x="0" y="0"/>
          <a:ext cx="0" cy="0"/>
          <a:chOff x="0" y="0"/>
          <a:chExt cx="0" cy="0"/>
        </a:xfrm>
      </p:grpSpPr>
      <p:pic>
        <p:nvPicPr>
          <p:cNvPr id="932" name="Google Shape;932;p220"/>
          <p:cNvPicPr preferRelativeResize="0"/>
          <p:nvPr/>
        </p:nvPicPr>
        <p:blipFill>
          <a:blip r:embed="rId3">
            <a:alphaModFix/>
          </a:blip>
          <a:stretch>
            <a:fillRect/>
          </a:stretch>
        </p:blipFill>
        <p:spPr>
          <a:xfrm>
            <a:off x="529325" y="283936"/>
            <a:ext cx="2971500" cy="607930"/>
          </a:xfrm>
          <a:prstGeom prst="rect">
            <a:avLst/>
          </a:prstGeom>
          <a:noFill/>
          <a:ln>
            <a:noFill/>
          </a:ln>
        </p:spPr>
      </p:pic>
      <p:sp>
        <p:nvSpPr>
          <p:cNvPr id="933" name="Google Shape;933;p220"/>
          <p:cNvSpPr txBox="1"/>
          <p:nvPr/>
        </p:nvSpPr>
        <p:spPr>
          <a:xfrm>
            <a:off x="210875" y="995425"/>
            <a:ext cx="4593300" cy="4648500"/>
          </a:xfrm>
          <a:prstGeom prst="rect">
            <a:avLst/>
          </a:prstGeom>
          <a:noFill/>
          <a:ln>
            <a:noFill/>
          </a:ln>
        </p:spPr>
        <p:txBody>
          <a:bodyPr anchorCtr="0" anchor="t" bIns="91425" lIns="91425" spcFirstLastPara="1" rIns="91425" wrap="square" tIns="91425">
            <a:spAutoFit/>
          </a:bodyPr>
          <a:lstStyle/>
          <a:p>
            <a:pPr indent="-355600" lvl="0" marL="457200" rtl="0" algn="l">
              <a:lnSpc>
                <a:spcPct val="150000"/>
              </a:lnSpc>
              <a:spcBef>
                <a:spcPts val="0"/>
              </a:spcBef>
              <a:spcAft>
                <a:spcPts val="0"/>
              </a:spcAft>
              <a:buClr>
                <a:schemeClr val="dk1"/>
              </a:buClr>
              <a:buSzPts val="2000"/>
              <a:buFont typeface="Open Sans"/>
              <a:buChar char="●"/>
            </a:pPr>
            <a:r>
              <a:rPr lang="en" sz="2000">
                <a:solidFill>
                  <a:schemeClr val="dk1"/>
                </a:solidFill>
                <a:latin typeface="Open Sans"/>
                <a:ea typeface="Open Sans"/>
                <a:cs typeface="Open Sans"/>
                <a:sym typeface="Open Sans"/>
              </a:rPr>
              <a:t>Listen with one click </a:t>
            </a:r>
            <a:endParaRPr sz="2000">
              <a:solidFill>
                <a:schemeClr val="dk1"/>
              </a:solidFill>
              <a:latin typeface="Open Sans"/>
              <a:ea typeface="Open Sans"/>
              <a:cs typeface="Open Sans"/>
              <a:sym typeface="Open Sans"/>
            </a:endParaRPr>
          </a:p>
          <a:p>
            <a:pPr indent="-355600" lvl="0" marL="457200" rtl="0" algn="l">
              <a:lnSpc>
                <a:spcPct val="150000"/>
              </a:lnSpc>
              <a:spcBef>
                <a:spcPts val="0"/>
              </a:spcBef>
              <a:spcAft>
                <a:spcPts val="0"/>
              </a:spcAft>
              <a:buClr>
                <a:schemeClr val="dk1"/>
              </a:buClr>
              <a:buSzPts val="2000"/>
              <a:buFont typeface="Open Sans"/>
              <a:buChar char="●"/>
            </a:pPr>
            <a:r>
              <a:rPr lang="en" sz="2000">
                <a:solidFill>
                  <a:schemeClr val="dk1"/>
                </a:solidFill>
                <a:latin typeface="Open Sans"/>
                <a:ea typeface="Open Sans"/>
                <a:cs typeface="Open Sans"/>
                <a:sym typeface="Open Sans"/>
              </a:rPr>
              <a:t>200 + voices, 50 + </a:t>
            </a:r>
            <a:r>
              <a:rPr lang="en" sz="2000">
                <a:solidFill>
                  <a:schemeClr val="dk1"/>
                </a:solidFill>
                <a:latin typeface="Open Sans"/>
                <a:ea typeface="Open Sans"/>
                <a:cs typeface="Open Sans"/>
                <a:sym typeface="Open Sans"/>
              </a:rPr>
              <a:t>languages</a:t>
            </a:r>
            <a:endParaRPr sz="2000">
              <a:solidFill>
                <a:schemeClr val="dk1"/>
              </a:solidFill>
              <a:latin typeface="Open Sans"/>
              <a:ea typeface="Open Sans"/>
              <a:cs typeface="Open Sans"/>
              <a:sym typeface="Open Sans"/>
            </a:endParaRPr>
          </a:p>
          <a:p>
            <a:pPr indent="-355600" lvl="0" marL="457200" rtl="0" algn="l">
              <a:lnSpc>
                <a:spcPct val="150000"/>
              </a:lnSpc>
              <a:spcBef>
                <a:spcPts val="0"/>
              </a:spcBef>
              <a:spcAft>
                <a:spcPts val="0"/>
              </a:spcAft>
              <a:buClr>
                <a:schemeClr val="dk1"/>
              </a:buClr>
              <a:buSzPts val="2000"/>
              <a:buFont typeface="Open Sans"/>
              <a:buChar char="●"/>
            </a:pPr>
            <a:r>
              <a:rPr lang="en" sz="2000">
                <a:solidFill>
                  <a:schemeClr val="dk1"/>
                </a:solidFill>
                <a:latin typeface="Open Sans"/>
                <a:ea typeface="Open Sans"/>
                <a:cs typeface="Open Sans"/>
                <a:sym typeface="Open Sans"/>
              </a:rPr>
              <a:t>Speech-enhanced learning tools</a:t>
            </a:r>
            <a:endParaRPr sz="2000">
              <a:solidFill>
                <a:schemeClr val="dk1"/>
              </a:solidFill>
              <a:latin typeface="Open Sans"/>
              <a:ea typeface="Open Sans"/>
              <a:cs typeface="Open Sans"/>
              <a:sym typeface="Open Sans"/>
            </a:endParaRPr>
          </a:p>
          <a:p>
            <a:pPr indent="-355600" lvl="0" marL="457200" rtl="0" algn="l">
              <a:lnSpc>
                <a:spcPct val="150000"/>
              </a:lnSpc>
              <a:spcBef>
                <a:spcPts val="0"/>
              </a:spcBef>
              <a:spcAft>
                <a:spcPts val="0"/>
              </a:spcAft>
              <a:buClr>
                <a:schemeClr val="dk1"/>
              </a:buClr>
              <a:buSzPts val="2000"/>
              <a:buFont typeface="Open Sans"/>
              <a:buChar char="●"/>
            </a:pPr>
            <a:r>
              <a:rPr lang="en" sz="2000">
                <a:solidFill>
                  <a:schemeClr val="dk1"/>
                </a:solidFill>
                <a:latin typeface="Open Sans"/>
                <a:ea typeface="Open Sans"/>
                <a:cs typeface="Open Sans"/>
                <a:sym typeface="Open Sans"/>
              </a:rPr>
              <a:t>Assessment and accommodations support</a:t>
            </a:r>
            <a:endParaRPr sz="2000">
              <a:solidFill>
                <a:schemeClr val="dk1"/>
              </a:solidFill>
              <a:latin typeface="Open Sans"/>
              <a:ea typeface="Open Sans"/>
              <a:cs typeface="Open Sans"/>
              <a:sym typeface="Open Sans"/>
            </a:endParaRPr>
          </a:p>
          <a:p>
            <a:pPr indent="-355600" lvl="0" marL="457200" rtl="0" algn="l">
              <a:lnSpc>
                <a:spcPct val="150000"/>
              </a:lnSpc>
              <a:spcBef>
                <a:spcPts val="0"/>
              </a:spcBef>
              <a:spcAft>
                <a:spcPts val="0"/>
              </a:spcAft>
              <a:buClr>
                <a:schemeClr val="dk1"/>
              </a:buClr>
              <a:buSzPts val="2000"/>
              <a:buFont typeface="Open Sans"/>
              <a:buChar char="●"/>
            </a:pPr>
            <a:r>
              <a:rPr lang="en" sz="2000">
                <a:solidFill>
                  <a:schemeClr val="dk1"/>
                </a:solidFill>
                <a:latin typeface="Open Sans"/>
                <a:ea typeface="Open Sans"/>
                <a:cs typeface="Open Sans"/>
                <a:sym typeface="Open Sans"/>
              </a:rPr>
              <a:t>Access to usage statistics</a:t>
            </a:r>
            <a:endParaRPr sz="2000">
              <a:solidFill>
                <a:schemeClr val="dk1"/>
              </a:solidFill>
              <a:latin typeface="Open Sans"/>
              <a:ea typeface="Open Sans"/>
              <a:cs typeface="Open Sans"/>
              <a:sym typeface="Open Sans"/>
            </a:endParaRPr>
          </a:p>
          <a:p>
            <a:pPr indent="-355600" lvl="0" marL="457200" rtl="0" algn="l">
              <a:lnSpc>
                <a:spcPct val="150000"/>
              </a:lnSpc>
              <a:spcBef>
                <a:spcPts val="0"/>
              </a:spcBef>
              <a:spcAft>
                <a:spcPts val="0"/>
              </a:spcAft>
              <a:buClr>
                <a:schemeClr val="dk1"/>
              </a:buClr>
              <a:buSzPts val="2000"/>
              <a:buFont typeface="Open Sans"/>
              <a:buChar char="●"/>
            </a:pPr>
            <a:r>
              <a:rPr lang="en" sz="2000">
                <a:solidFill>
                  <a:schemeClr val="dk1"/>
                </a:solidFill>
                <a:latin typeface="Open Sans"/>
                <a:ea typeface="Open Sans"/>
                <a:cs typeface="Open Sans"/>
                <a:sym typeface="Open Sans"/>
              </a:rPr>
              <a:t>WCAG, GDPR compliant </a:t>
            </a:r>
            <a:endParaRPr sz="2000">
              <a:solidFill>
                <a:schemeClr val="dk1"/>
              </a:solidFill>
              <a:latin typeface="Open Sans"/>
              <a:ea typeface="Open Sans"/>
              <a:cs typeface="Open Sans"/>
              <a:sym typeface="Open Sans"/>
            </a:endParaRPr>
          </a:p>
          <a:p>
            <a:pPr indent="-355600" lvl="0" marL="457200" rtl="0" algn="l">
              <a:lnSpc>
                <a:spcPct val="150000"/>
              </a:lnSpc>
              <a:spcBef>
                <a:spcPts val="0"/>
              </a:spcBef>
              <a:spcAft>
                <a:spcPts val="0"/>
              </a:spcAft>
              <a:buClr>
                <a:schemeClr val="dk1"/>
              </a:buClr>
              <a:buSzPts val="2000"/>
              <a:buFont typeface="Open Sans"/>
              <a:buChar char="●"/>
            </a:pPr>
            <a:r>
              <a:rPr lang="en" sz="2000">
                <a:solidFill>
                  <a:schemeClr val="dk1"/>
                </a:solidFill>
                <a:latin typeface="Open Sans"/>
                <a:ea typeface="Open Sans"/>
                <a:cs typeface="Open Sans"/>
                <a:sym typeface="Open Sans"/>
              </a:rPr>
              <a:t>Easy integration</a:t>
            </a:r>
            <a:endParaRPr sz="2000">
              <a:solidFill>
                <a:schemeClr val="dk1"/>
              </a:solidFill>
              <a:latin typeface="Open Sans"/>
              <a:ea typeface="Open Sans"/>
              <a:cs typeface="Open Sans"/>
              <a:sym typeface="Open Sans"/>
            </a:endParaRPr>
          </a:p>
          <a:p>
            <a:pPr indent="-355600" lvl="0" marL="457200" rtl="0" algn="l">
              <a:lnSpc>
                <a:spcPct val="150000"/>
              </a:lnSpc>
              <a:spcBef>
                <a:spcPts val="0"/>
              </a:spcBef>
              <a:spcAft>
                <a:spcPts val="0"/>
              </a:spcAft>
              <a:buClr>
                <a:schemeClr val="dk1"/>
              </a:buClr>
              <a:buSzPts val="2000"/>
              <a:buFont typeface="Open Sans"/>
              <a:buChar char="●"/>
            </a:pPr>
            <a:r>
              <a:rPr lang="en" sz="2000">
                <a:solidFill>
                  <a:schemeClr val="dk1"/>
                </a:solidFill>
                <a:latin typeface="Open Sans"/>
                <a:ea typeface="Open Sans"/>
                <a:cs typeface="Open Sans"/>
                <a:sym typeface="Open Sans"/>
              </a:rPr>
              <a:t>Experienced support team </a:t>
            </a:r>
            <a:endParaRPr sz="2000">
              <a:solidFill>
                <a:schemeClr val="dk1"/>
              </a:solidFill>
              <a:latin typeface="Open Sans"/>
              <a:ea typeface="Open Sans"/>
              <a:cs typeface="Open Sans"/>
              <a:sym typeface="Open Sans"/>
            </a:endParaRPr>
          </a:p>
          <a:p>
            <a:pPr indent="0" lvl="0" marL="342900" rtl="0" algn="l">
              <a:lnSpc>
                <a:spcPct val="150000"/>
              </a:lnSpc>
              <a:spcBef>
                <a:spcPts val="0"/>
              </a:spcBef>
              <a:spcAft>
                <a:spcPts val="0"/>
              </a:spcAft>
              <a:buNone/>
            </a:pPr>
            <a:r>
              <a:t/>
            </a:r>
            <a:endParaRPr sz="2000">
              <a:solidFill>
                <a:srgbClr val="444464"/>
              </a:solidFill>
              <a:latin typeface="Open Sans"/>
              <a:ea typeface="Open Sans"/>
              <a:cs typeface="Open Sans"/>
              <a:sym typeface="Open Sans"/>
            </a:endParaRPr>
          </a:p>
        </p:txBody>
      </p:sp>
      <p:pic>
        <p:nvPicPr>
          <p:cNvPr id="934" name="Google Shape;934;p220"/>
          <p:cNvPicPr preferRelativeResize="0"/>
          <p:nvPr/>
        </p:nvPicPr>
        <p:blipFill>
          <a:blip r:embed="rId4">
            <a:alphaModFix/>
          </a:blip>
          <a:stretch>
            <a:fillRect/>
          </a:stretch>
        </p:blipFill>
        <p:spPr>
          <a:xfrm>
            <a:off x="3500825" y="385725"/>
            <a:ext cx="6679350" cy="4309258"/>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38" name="Shape 938"/>
        <p:cNvGrpSpPr/>
        <p:nvPr/>
      </p:nvGrpSpPr>
      <p:grpSpPr>
        <a:xfrm>
          <a:off x="0" y="0"/>
          <a:ext cx="0" cy="0"/>
          <a:chOff x="0" y="0"/>
          <a:chExt cx="0" cy="0"/>
        </a:xfrm>
      </p:grpSpPr>
      <p:pic>
        <p:nvPicPr>
          <p:cNvPr id="939" name="Google Shape;939;p221"/>
          <p:cNvPicPr preferRelativeResize="0"/>
          <p:nvPr/>
        </p:nvPicPr>
        <p:blipFill>
          <a:blip r:embed="rId3">
            <a:alphaModFix/>
          </a:blip>
          <a:stretch>
            <a:fillRect/>
          </a:stretch>
        </p:blipFill>
        <p:spPr>
          <a:xfrm>
            <a:off x="-449081" y="-1112886"/>
            <a:ext cx="9636590" cy="7141370"/>
          </a:xfrm>
          <a:prstGeom prst="rect">
            <a:avLst/>
          </a:prstGeom>
          <a:noFill/>
          <a:ln>
            <a:noFill/>
          </a:ln>
        </p:spPr>
      </p:pic>
      <p:sp>
        <p:nvSpPr>
          <p:cNvPr id="940" name="Google Shape;940;p221"/>
          <p:cNvSpPr txBox="1"/>
          <p:nvPr/>
        </p:nvSpPr>
        <p:spPr>
          <a:xfrm>
            <a:off x="5680150" y="1024853"/>
            <a:ext cx="3112500" cy="2786100"/>
          </a:xfrm>
          <a:prstGeom prst="rect">
            <a:avLst/>
          </a:prstGeom>
          <a:noFill/>
          <a:ln>
            <a:noFill/>
          </a:ln>
        </p:spPr>
        <p:txBody>
          <a:bodyPr anchorCtr="0" anchor="t" bIns="22850" lIns="45700" spcFirstLastPara="1" rIns="45700" wrap="square" tIns="22850">
            <a:spAutoFit/>
          </a:bodyPr>
          <a:lstStyle/>
          <a:p>
            <a:pPr indent="0" lvl="0" marL="25400" marR="0" rtl="0" algn="l">
              <a:spcBef>
                <a:spcPts val="0"/>
              </a:spcBef>
              <a:spcAft>
                <a:spcPts val="0"/>
              </a:spcAft>
              <a:buClr>
                <a:schemeClr val="dk1"/>
              </a:buClr>
              <a:buSzPts val="1300"/>
              <a:buFont typeface="Open Sans"/>
              <a:buNone/>
            </a:pPr>
            <a:r>
              <a:t/>
            </a:r>
            <a:endParaRPr sz="1800">
              <a:solidFill>
                <a:srgbClr val="132A45"/>
              </a:solidFill>
              <a:latin typeface="Open Sans SemiBold"/>
              <a:ea typeface="Open Sans SemiBold"/>
              <a:cs typeface="Open Sans SemiBold"/>
              <a:sym typeface="Open Sans SemiBold"/>
            </a:endParaRPr>
          </a:p>
          <a:p>
            <a:pPr indent="0" lvl="0" marL="25400" marR="0" rtl="0" algn="l">
              <a:spcBef>
                <a:spcPts val="0"/>
              </a:spcBef>
              <a:spcAft>
                <a:spcPts val="0"/>
              </a:spcAft>
              <a:buClr>
                <a:schemeClr val="dk1"/>
              </a:buClr>
              <a:buSzPts val="1300"/>
              <a:buFont typeface="Open Sans"/>
              <a:buNone/>
            </a:pPr>
            <a:r>
              <a:t/>
            </a:r>
            <a:endParaRPr sz="1800">
              <a:solidFill>
                <a:srgbClr val="132A45"/>
              </a:solidFill>
              <a:latin typeface="Open Sans SemiBold"/>
              <a:ea typeface="Open Sans SemiBold"/>
              <a:cs typeface="Open Sans SemiBold"/>
              <a:sym typeface="Open Sans SemiBold"/>
            </a:endParaRPr>
          </a:p>
          <a:p>
            <a:pPr indent="0" lvl="0" marL="25400" marR="0" rtl="0" algn="l">
              <a:spcBef>
                <a:spcPts val="0"/>
              </a:spcBef>
              <a:spcAft>
                <a:spcPts val="0"/>
              </a:spcAft>
              <a:buClr>
                <a:schemeClr val="dk1"/>
              </a:buClr>
              <a:buSzPts val="1300"/>
              <a:buFont typeface="Open Sans"/>
              <a:buNone/>
            </a:pPr>
            <a:r>
              <a:t/>
            </a:r>
            <a:endParaRPr sz="1800">
              <a:solidFill>
                <a:srgbClr val="132A45"/>
              </a:solidFill>
              <a:latin typeface="Open Sans SemiBold"/>
              <a:ea typeface="Open Sans SemiBold"/>
              <a:cs typeface="Open Sans SemiBold"/>
              <a:sym typeface="Open Sans SemiBold"/>
            </a:endParaRPr>
          </a:p>
          <a:p>
            <a:pPr indent="0" lvl="0" marL="25400" marR="0" rtl="0" algn="l">
              <a:spcBef>
                <a:spcPts val="0"/>
              </a:spcBef>
              <a:spcAft>
                <a:spcPts val="0"/>
              </a:spcAft>
              <a:buClr>
                <a:schemeClr val="dk1"/>
              </a:buClr>
              <a:buSzPts val="1300"/>
              <a:buFont typeface="Open Sans"/>
              <a:buNone/>
            </a:pPr>
            <a:r>
              <a:rPr lang="en" sz="1800">
                <a:solidFill>
                  <a:srgbClr val="132A45"/>
                </a:solidFill>
                <a:latin typeface="Open Sans SemiBold"/>
                <a:ea typeface="Open Sans SemiBold"/>
                <a:cs typeface="Open Sans SemiBold"/>
                <a:sym typeface="Open Sans SemiBold"/>
              </a:rPr>
              <a:t>King Faisal University &amp; Princess Nourah bint Abdulrahman University</a:t>
            </a:r>
            <a:endParaRPr sz="1800">
              <a:solidFill>
                <a:srgbClr val="132A45"/>
              </a:solidFill>
              <a:latin typeface="Open Sans SemiBold"/>
              <a:ea typeface="Open Sans SemiBold"/>
              <a:cs typeface="Open Sans SemiBold"/>
              <a:sym typeface="Open Sans SemiBold"/>
            </a:endParaRPr>
          </a:p>
          <a:p>
            <a:pPr indent="0" lvl="0" marL="25400" marR="0" rtl="0" algn="l">
              <a:spcBef>
                <a:spcPts val="0"/>
              </a:spcBef>
              <a:spcAft>
                <a:spcPts val="0"/>
              </a:spcAft>
              <a:buClr>
                <a:schemeClr val="dk1"/>
              </a:buClr>
              <a:buSzPts val="1300"/>
              <a:buFont typeface="Open Sans"/>
              <a:buNone/>
            </a:pPr>
            <a:r>
              <a:t/>
            </a:r>
            <a:endParaRPr sz="1800">
              <a:solidFill>
                <a:srgbClr val="132A45"/>
              </a:solidFill>
              <a:latin typeface="Open Sans SemiBold"/>
              <a:ea typeface="Open Sans SemiBold"/>
              <a:cs typeface="Open Sans SemiBold"/>
              <a:sym typeface="Open Sans SemiBold"/>
            </a:endParaRPr>
          </a:p>
          <a:p>
            <a:pPr indent="0" lvl="0" marL="0" marR="0" rtl="0" algn="l">
              <a:spcBef>
                <a:spcPts val="0"/>
              </a:spcBef>
              <a:spcAft>
                <a:spcPts val="0"/>
              </a:spcAft>
              <a:buClr>
                <a:schemeClr val="dk1"/>
              </a:buClr>
              <a:buSzPts val="1300"/>
              <a:buFont typeface="Open Sans"/>
              <a:buNone/>
            </a:pPr>
            <a:r>
              <a:t/>
            </a:r>
            <a:endParaRPr sz="1800">
              <a:solidFill>
                <a:srgbClr val="132A45"/>
              </a:solidFill>
              <a:latin typeface="Open Sans SemiBold"/>
              <a:ea typeface="Open Sans SemiBold"/>
              <a:cs typeface="Open Sans SemiBold"/>
              <a:sym typeface="Open Sans SemiBold"/>
            </a:endParaRPr>
          </a:p>
          <a:p>
            <a:pPr indent="0" lvl="0" marL="25400" marR="0" rtl="0" algn="l">
              <a:spcBef>
                <a:spcPts val="0"/>
              </a:spcBef>
              <a:spcAft>
                <a:spcPts val="0"/>
              </a:spcAft>
              <a:buClr>
                <a:schemeClr val="dk1"/>
              </a:buClr>
              <a:buSzPts val="1300"/>
              <a:buFont typeface="Open Sans"/>
              <a:buNone/>
            </a:pPr>
            <a:r>
              <a:t/>
            </a:r>
            <a:endParaRPr i="1" sz="1700">
              <a:solidFill>
                <a:srgbClr val="132A45"/>
              </a:solidFill>
              <a:latin typeface="Raleway SemiBold"/>
              <a:ea typeface="Raleway SemiBold"/>
              <a:cs typeface="Raleway SemiBold"/>
              <a:sym typeface="Raleway SemiBold"/>
            </a:endParaRPr>
          </a:p>
          <a:p>
            <a:pPr indent="0" lvl="0" marL="25400" marR="0" rtl="0" algn="l">
              <a:spcBef>
                <a:spcPts val="0"/>
              </a:spcBef>
              <a:spcAft>
                <a:spcPts val="0"/>
              </a:spcAft>
              <a:buClr>
                <a:schemeClr val="dk1"/>
              </a:buClr>
              <a:buSzPts val="1300"/>
              <a:buFont typeface="Open Sans"/>
              <a:buNone/>
            </a:pPr>
            <a:r>
              <a:t/>
            </a:r>
            <a:endParaRPr i="1" sz="1700">
              <a:solidFill>
                <a:srgbClr val="132A45"/>
              </a:solidFill>
              <a:latin typeface="Raleway SemiBold"/>
              <a:ea typeface="Raleway SemiBold"/>
              <a:cs typeface="Raleway SemiBold"/>
              <a:sym typeface="Raleway SemiBold"/>
            </a:endParaRPr>
          </a:p>
        </p:txBody>
      </p:sp>
      <p:pic>
        <p:nvPicPr>
          <p:cNvPr id="941" name="Google Shape;941;p221"/>
          <p:cNvPicPr preferRelativeResize="0"/>
          <p:nvPr/>
        </p:nvPicPr>
        <p:blipFill rotWithShape="1">
          <a:blip r:embed="rId4">
            <a:alphaModFix/>
          </a:blip>
          <a:srcRect b="0" l="0" r="0" t="0"/>
          <a:stretch/>
        </p:blipFill>
        <p:spPr>
          <a:xfrm>
            <a:off x="-601463" y="-88224"/>
            <a:ext cx="6953151" cy="5775604"/>
          </a:xfrm>
          <a:prstGeom prst="rect">
            <a:avLst/>
          </a:prstGeom>
          <a:noFill/>
          <a:ln>
            <a:noFill/>
          </a:ln>
        </p:spPr>
      </p:pic>
      <p:sp>
        <p:nvSpPr>
          <p:cNvPr id="942" name="Google Shape;942;p221"/>
          <p:cNvSpPr txBox="1"/>
          <p:nvPr/>
        </p:nvSpPr>
        <p:spPr>
          <a:xfrm>
            <a:off x="2982900" y="229250"/>
            <a:ext cx="3368700" cy="461700"/>
          </a:xfrm>
          <a:prstGeom prst="rect">
            <a:avLst/>
          </a:prstGeom>
          <a:noFill/>
          <a:ln>
            <a:noFill/>
          </a:ln>
          <a:effectLst>
            <a:outerShdw blurRad="57150" rotWithShape="0" algn="bl" dir="5400000" dist="19050">
              <a:srgbClr val="000000">
                <a:alpha val="54000"/>
              </a:srgbClr>
            </a:outerShdw>
          </a:effectLst>
        </p:spPr>
        <p:txBody>
          <a:bodyPr anchorCtr="0" anchor="t" bIns="22850" lIns="45700" spcFirstLastPara="1" rIns="45700" wrap="square" tIns="22850">
            <a:spAutoFit/>
          </a:bodyPr>
          <a:lstStyle/>
          <a:p>
            <a:pPr indent="0" lvl="0" marL="0" marR="0" rtl="0" algn="ctr">
              <a:lnSpc>
                <a:spcPct val="168181"/>
              </a:lnSpc>
              <a:spcBef>
                <a:spcPts val="0"/>
              </a:spcBef>
              <a:spcAft>
                <a:spcPts val="0"/>
              </a:spcAft>
              <a:buClr>
                <a:srgbClr val="002060"/>
              </a:buClr>
              <a:buSzPts val="2200"/>
              <a:buFont typeface="Raleway"/>
              <a:buNone/>
            </a:pPr>
            <a:r>
              <a:rPr b="1" lang="en" sz="2700">
                <a:solidFill>
                  <a:srgbClr val="132A45"/>
                </a:solidFill>
                <a:latin typeface="Open Sans"/>
                <a:ea typeface="Open Sans"/>
                <a:cs typeface="Open Sans"/>
                <a:sym typeface="Open Sans"/>
              </a:rPr>
              <a:t>LMS integration </a:t>
            </a:r>
            <a:endParaRPr b="1" sz="2700">
              <a:solidFill>
                <a:srgbClr val="132A45"/>
              </a:solidFill>
              <a:latin typeface="Open Sans"/>
              <a:ea typeface="Open Sans"/>
              <a:cs typeface="Open Sans"/>
              <a:sym typeface="Open Sans"/>
            </a:endParaRPr>
          </a:p>
        </p:txBody>
      </p:sp>
      <p:pic>
        <p:nvPicPr>
          <p:cNvPr id="943" name="Google Shape;943;p221"/>
          <p:cNvPicPr preferRelativeResize="0"/>
          <p:nvPr/>
        </p:nvPicPr>
        <p:blipFill>
          <a:blip r:embed="rId5">
            <a:alphaModFix/>
          </a:blip>
          <a:stretch>
            <a:fillRect/>
          </a:stretch>
        </p:blipFill>
        <p:spPr>
          <a:xfrm>
            <a:off x="5784713" y="3006414"/>
            <a:ext cx="1099694" cy="1033379"/>
          </a:xfrm>
          <a:prstGeom prst="rect">
            <a:avLst/>
          </a:prstGeom>
          <a:noFill/>
          <a:ln>
            <a:noFill/>
          </a:ln>
        </p:spPr>
      </p:pic>
      <p:pic>
        <p:nvPicPr>
          <p:cNvPr id="944" name="Google Shape;944;p221"/>
          <p:cNvPicPr preferRelativeResize="0"/>
          <p:nvPr/>
        </p:nvPicPr>
        <p:blipFill>
          <a:blip r:embed="rId6">
            <a:alphaModFix/>
          </a:blip>
          <a:stretch>
            <a:fillRect/>
          </a:stretch>
        </p:blipFill>
        <p:spPr>
          <a:xfrm>
            <a:off x="6884400" y="3006425"/>
            <a:ext cx="2028000" cy="1299175"/>
          </a:xfrm>
          <a:prstGeom prst="rect">
            <a:avLst/>
          </a:prstGeom>
          <a:noFill/>
          <a:ln>
            <a:noFill/>
          </a:ln>
        </p:spPr>
      </p:pic>
      <p:pic>
        <p:nvPicPr>
          <p:cNvPr id="945" name="Google Shape;945;p221"/>
          <p:cNvPicPr preferRelativeResize="0"/>
          <p:nvPr/>
        </p:nvPicPr>
        <p:blipFill rotWithShape="1">
          <a:blip r:embed="rId7">
            <a:alphaModFix/>
          </a:blip>
          <a:srcRect b="16035" l="0" r="1758" t="2855"/>
          <a:stretch/>
        </p:blipFill>
        <p:spPr>
          <a:xfrm>
            <a:off x="471050" y="1086625"/>
            <a:ext cx="4612699" cy="2742349"/>
          </a:xfrm>
          <a:prstGeom prst="rect">
            <a:avLst/>
          </a:prstGeom>
          <a:noFill/>
          <a:ln>
            <a:noFill/>
          </a:ln>
        </p:spPr>
      </p:pic>
      <p:pic>
        <p:nvPicPr>
          <p:cNvPr id="946" name="Google Shape;946;p221"/>
          <p:cNvPicPr preferRelativeResize="0"/>
          <p:nvPr/>
        </p:nvPicPr>
        <p:blipFill rotWithShape="1">
          <a:blip r:embed="rId8">
            <a:alphaModFix/>
          </a:blip>
          <a:srcRect b="0" l="-1023" r="-1278" t="0"/>
          <a:stretch/>
        </p:blipFill>
        <p:spPr>
          <a:xfrm>
            <a:off x="6201938" y="1474163"/>
            <a:ext cx="1630175" cy="231149"/>
          </a:xfrm>
          <a:prstGeom prst="rect">
            <a:avLst/>
          </a:prstGeom>
          <a:noFill/>
          <a:ln>
            <a:noFill/>
          </a:ln>
        </p:spPr>
      </p:pic>
      <p:pic>
        <p:nvPicPr>
          <p:cNvPr id="947" name="Google Shape;947;p221"/>
          <p:cNvPicPr preferRelativeResize="0"/>
          <p:nvPr/>
        </p:nvPicPr>
        <p:blipFill>
          <a:blip r:embed="rId9">
            <a:alphaModFix/>
          </a:blip>
          <a:stretch>
            <a:fillRect/>
          </a:stretch>
        </p:blipFill>
        <p:spPr>
          <a:xfrm>
            <a:off x="594950" y="229253"/>
            <a:ext cx="2482560" cy="5079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51" name="Shape 951"/>
        <p:cNvGrpSpPr/>
        <p:nvPr/>
      </p:nvGrpSpPr>
      <p:grpSpPr>
        <a:xfrm>
          <a:off x="0" y="0"/>
          <a:ext cx="0" cy="0"/>
          <a:chOff x="0" y="0"/>
          <a:chExt cx="0" cy="0"/>
        </a:xfrm>
      </p:grpSpPr>
      <p:pic>
        <p:nvPicPr>
          <p:cNvPr id="952" name="Google Shape;952;p222"/>
          <p:cNvPicPr preferRelativeResize="0"/>
          <p:nvPr/>
        </p:nvPicPr>
        <p:blipFill>
          <a:blip r:embed="rId3">
            <a:alphaModFix/>
          </a:blip>
          <a:stretch>
            <a:fillRect/>
          </a:stretch>
        </p:blipFill>
        <p:spPr>
          <a:xfrm>
            <a:off x="-2335163" y="-892194"/>
            <a:ext cx="12972878" cy="9613776"/>
          </a:xfrm>
          <a:prstGeom prst="rect">
            <a:avLst/>
          </a:prstGeom>
          <a:noFill/>
          <a:ln>
            <a:noFill/>
          </a:ln>
        </p:spPr>
      </p:pic>
      <p:sp>
        <p:nvSpPr>
          <p:cNvPr id="953" name="Google Shape;953;p222"/>
          <p:cNvSpPr/>
          <p:nvPr/>
        </p:nvSpPr>
        <p:spPr>
          <a:xfrm>
            <a:off x="4754100" y="1139769"/>
            <a:ext cx="2522700" cy="3533100"/>
          </a:xfrm>
          <a:prstGeom prst="roundRect">
            <a:avLst>
              <a:gd fmla="val 1628" name="adj"/>
            </a:avLst>
          </a:prstGeom>
          <a:solidFill>
            <a:srgbClr val="132A45"/>
          </a:solidFill>
          <a:ln cap="flat" cmpd="sng" w="9525">
            <a:solidFill>
              <a:srgbClr val="132A45"/>
            </a:solidFill>
            <a:prstDash val="solid"/>
            <a:round/>
            <a:headEnd len="sm" w="sm" type="none"/>
            <a:tailEnd len="sm" w="sm" type="none"/>
          </a:ln>
          <a:effectLst>
            <a:outerShdw blurRad="457200" rotWithShape="0" algn="bl" dir="5400000" dist="19050">
              <a:srgbClr val="000000">
                <a:alpha val="50000"/>
              </a:srgbClr>
            </a:outerShdw>
          </a:effectLst>
        </p:spPr>
        <p:txBody>
          <a:bodyPr anchorCtr="0" anchor="ctr" bIns="45700" lIns="45700" spcFirstLastPara="1" rIns="45700" wrap="square" tIns="45700">
            <a:noAutofit/>
          </a:bodyPr>
          <a:lstStyle/>
          <a:p>
            <a:pPr indent="0" lvl="0" marL="0" rtl="0" algn="l">
              <a:spcBef>
                <a:spcPts val="0"/>
              </a:spcBef>
              <a:spcAft>
                <a:spcPts val="0"/>
              </a:spcAft>
              <a:buNone/>
            </a:pPr>
            <a:r>
              <a:t/>
            </a:r>
            <a:endParaRPr sz="700">
              <a:solidFill>
                <a:schemeClr val="lt1"/>
              </a:solidFill>
              <a:latin typeface="Open Sans ExtraBold"/>
              <a:ea typeface="Open Sans ExtraBold"/>
              <a:cs typeface="Open Sans ExtraBold"/>
              <a:sym typeface="Open Sans ExtraBold"/>
            </a:endParaRPr>
          </a:p>
        </p:txBody>
      </p:sp>
      <p:sp>
        <p:nvSpPr>
          <p:cNvPr id="954" name="Google Shape;954;p222"/>
          <p:cNvSpPr/>
          <p:nvPr/>
        </p:nvSpPr>
        <p:spPr>
          <a:xfrm>
            <a:off x="1831025" y="1139794"/>
            <a:ext cx="2522700" cy="3533100"/>
          </a:xfrm>
          <a:prstGeom prst="roundRect">
            <a:avLst>
              <a:gd fmla="val 1628" name="adj"/>
            </a:avLst>
          </a:prstGeom>
          <a:solidFill>
            <a:srgbClr val="132A45"/>
          </a:solidFill>
          <a:ln cap="flat" cmpd="sng" w="9525">
            <a:solidFill>
              <a:srgbClr val="132A45"/>
            </a:solidFill>
            <a:prstDash val="solid"/>
            <a:round/>
            <a:headEnd len="sm" w="sm" type="none"/>
            <a:tailEnd len="sm" w="sm" type="none"/>
          </a:ln>
          <a:effectLst>
            <a:outerShdw blurRad="457200" rotWithShape="0" algn="bl" dir="5400000" dist="19050">
              <a:srgbClr val="000000">
                <a:alpha val="50000"/>
              </a:srgbClr>
            </a:outerShdw>
          </a:effectLst>
        </p:spPr>
        <p:txBody>
          <a:bodyPr anchorCtr="0" anchor="ctr" bIns="45700" lIns="45700" spcFirstLastPara="1" rIns="45700" wrap="square" tIns="45700">
            <a:noAutofit/>
          </a:bodyPr>
          <a:lstStyle/>
          <a:p>
            <a:pPr indent="0" lvl="0" marL="0" rtl="0" algn="l">
              <a:spcBef>
                <a:spcPts val="0"/>
              </a:spcBef>
              <a:spcAft>
                <a:spcPts val="0"/>
              </a:spcAft>
              <a:buNone/>
            </a:pPr>
            <a:r>
              <a:t/>
            </a:r>
            <a:endParaRPr sz="700">
              <a:solidFill>
                <a:schemeClr val="lt1"/>
              </a:solidFill>
              <a:latin typeface="Open Sans ExtraBold"/>
              <a:ea typeface="Open Sans ExtraBold"/>
              <a:cs typeface="Open Sans ExtraBold"/>
              <a:sym typeface="Open Sans ExtraBold"/>
            </a:endParaRPr>
          </a:p>
        </p:txBody>
      </p:sp>
      <p:sp>
        <p:nvSpPr>
          <p:cNvPr id="955" name="Google Shape;955;p222"/>
          <p:cNvSpPr txBox="1"/>
          <p:nvPr/>
        </p:nvSpPr>
        <p:spPr>
          <a:xfrm>
            <a:off x="1665825" y="361707"/>
            <a:ext cx="5812500" cy="507900"/>
          </a:xfrm>
          <a:prstGeom prst="rect">
            <a:avLst/>
          </a:prstGeom>
          <a:noFill/>
          <a:ln>
            <a:noFill/>
          </a:ln>
          <a:effectLst>
            <a:outerShdw blurRad="114300" rotWithShape="0" algn="bl" dir="5400000" dist="19050">
              <a:srgbClr val="000000">
                <a:alpha val="50000"/>
              </a:srgbClr>
            </a:outerShdw>
          </a:effectLst>
        </p:spPr>
        <p:txBody>
          <a:bodyPr anchorCtr="0" anchor="t" bIns="22850" lIns="45700" spcFirstLastPara="1" rIns="45700" wrap="square" tIns="22850">
            <a:spAutoFit/>
          </a:bodyPr>
          <a:lstStyle/>
          <a:p>
            <a:pPr indent="0" lvl="0" marL="0" marR="0" rtl="0" algn="ctr">
              <a:lnSpc>
                <a:spcPct val="168181"/>
              </a:lnSpc>
              <a:spcBef>
                <a:spcPts val="0"/>
              </a:spcBef>
              <a:spcAft>
                <a:spcPts val="0"/>
              </a:spcAft>
              <a:buClr>
                <a:srgbClr val="002060"/>
              </a:buClr>
              <a:buSzPts val="2200"/>
              <a:buFont typeface="Raleway"/>
              <a:buNone/>
            </a:pPr>
            <a:r>
              <a:rPr lang="en" sz="3000">
                <a:solidFill>
                  <a:srgbClr val="132A45"/>
                </a:solidFill>
                <a:latin typeface="Open Sans SemiBold"/>
                <a:ea typeface="Open Sans SemiBold"/>
                <a:cs typeface="Open Sans SemiBold"/>
                <a:sym typeface="Open Sans SemiBold"/>
              </a:rPr>
              <a:t>ReadSpeaker </a:t>
            </a:r>
            <a:r>
              <a:rPr lang="en" sz="3000">
                <a:solidFill>
                  <a:srgbClr val="132A45"/>
                </a:solidFill>
                <a:latin typeface="Open Sans SemiBold"/>
                <a:ea typeface="Open Sans SemiBold"/>
                <a:cs typeface="Open Sans SemiBold"/>
                <a:sym typeface="Open Sans SemiBold"/>
              </a:rPr>
              <a:t>A</a:t>
            </a:r>
            <a:r>
              <a:rPr lang="en" sz="3000">
                <a:solidFill>
                  <a:srgbClr val="132A45"/>
                </a:solidFill>
                <a:latin typeface="Open Sans SemiBold"/>
                <a:ea typeface="Open Sans SemiBold"/>
                <a:cs typeface="Open Sans SemiBold"/>
                <a:sym typeface="Open Sans SemiBold"/>
              </a:rPr>
              <a:t>rabic Voices</a:t>
            </a:r>
            <a:endParaRPr sz="3000">
              <a:solidFill>
                <a:srgbClr val="132A45"/>
              </a:solidFill>
              <a:latin typeface="Open Sans SemiBold"/>
              <a:ea typeface="Open Sans SemiBold"/>
              <a:cs typeface="Open Sans SemiBold"/>
              <a:sym typeface="Open Sans SemiBold"/>
            </a:endParaRPr>
          </a:p>
        </p:txBody>
      </p:sp>
      <p:sp>
        <p:nvSpPr>
          <p:cNvPr id="956" name="Google Shape;956;p222"/>
          <p:cNvSpPr txBox="1"/>
          <p:nvPr/>
        </p:nvSpPr>
        <p:spPr>
          <a:xfrm>
            <a:off x="2319875" y="4128643"/>
            <a:ext cx="1545000" cy="354000"/>
          </a:xfrm>
          <a:prstGeom prst="rect">
            <a:avLst/>
          </a:prstGeom>
          <a:noFill/>
          <a:ln>
            <a:noFill/>
          </a:ln>
          <a:effectLst>
            <a:outerShdw blurRad="114300" rotWithShape="0" algn="bl" dir="5400000" dist="19050">
              <a:srgbClr val="000000">
                <a:alpha val="50000"/>
              </a:srgbClr>
            </a:outerShdw>
          </a:effectLst>
        </p:spPr>
        <p:txBody>
          <a:bodyPr anchorCtr="0" anchor="t" bIns="45700" lIns="45700" spcFirstLastPara="1" rIns="45700" wrap="square" tIns="45700">
            <a:spAutoFit/>
          </a:bodyPr>
          <a:lstStyle/>
          <a:p>
            <a:pPr indent="0" lvl="0" marL="0" rtl="0" algn="ctr">
              <a:spcBef>
                <a:spcPts val="0"/>
              </a:spcBef>
              <a:spcAft>
                <a:spcPts val="0"/>
              </a:spcAft>
              <a:buNone/>
            </a:pPr>
            <a:r>
              <a:rPr lang="en" sz="1700">
                <a:solidFill>
                  <a:schemeClr val="lt1"/>
                </a:solidFill>
                <a:latin typeface="Raleway SemiBold"/>
                <a:ea typeface="Raleway SemiBold"/>
                <a:cs typeface="Raleway SemiBold"/>
                <a:sym typeface="Raleway SemiBold"/>
              </a:rPr>
              <a:t>Amir - أمير</a:t>
            </a:r>
            <a:endParaRPr sz="1700">
              <a:solidFill>
                <a:schemeClr val="lt1"/>
              </a:solidFill>
              <a:latin typeface="Raleway SemiBold"/>
              <a:ea typeface="Raleway SemiBold"/>
              <a:cs typeface="Raleway SemiBold"/>
              <a:sym typeface="Raleway SemiBold"/>
            </a:endParaRPr>
          </a:p>
        </p:txBody>
      </p:sp>
      <p:sp>
        <p:nvSpPr>
          <p:cNvPr id="957" name="Google Shape;957;p222"/>
          <p:cNvSpPr txBox="1"/>
          <p:nvPr/>
        </p:nvSpPr>
        <p:spPr>
          <a:xfrm>
            <a:off x="5150544" y="4128643"/>
            <a:ext cx="1729800" cy="354000"/>
          </a:xfrm>
          <a:prstGeom prst="rect">
            <a:avLst/>
          </a:prstGeom>
          <a:noFill/>
          <a:ln>
            <a:noFill/>
          </a:ln>
          <a:effectLst>
            <a:outerShdw blurRad="128588" rotWithShape="0" algn="bl" dir="5400000" dist="19050">
              <a:srgbClr val="000000">
                <a:alpha val="50000"/>
              </a:srgbClr>
            </a:outerShdw>
          </a:effectLst>
        </p:spPr>
        <p:txBody>
          <a:bodyPr anchorCtr="0" anchor="t" bIns="45700" lIns="45700" spcFirstLastPara="1" rIns="45700" wrap="square" tIns="45700">
            <a:spAutoFit/>
          </a:bodyPr>
          <a:lstStyle/>
          <a:p>
            <a:pPr indent="0" lvl="0" marL="0" rtl="0" algn="ctr">
              <a:spcBef>
                <a:spcPts val="0"/>
              </a:spcBef>
              <a:spcAft>
                <a:spcPts val="0"/>
              </a:spcAft>
              <a:buNone/>
            </a:pPr>
            <a:r>
              <a:rPr lang="en" sz="1700">
                <a:solidFill>
                  <a:schemeClr val="lt1"/>
                </a:solidFill>
                <a:latin typeface="Raleway SemiBold"/>
                <a:ea typeface="Raleway SemiBold"/>
                <a:cs typeface="Raleway SemiBold"/>
                <a:sym typeface="Raleway SemiBold"/>
              </a:rPr>
              <a:t>Yasmin - ياسمين</a:t>
            </a:r>
            <a:endParaRPr sz="1700">
              <a:solidFill>
                <a:schemeClr val="lt1"/>
              </a:solidFill>
              <a:latin typeface="Raleway SemiBold"/>
              <a:ea typeface="Raleway SemiBold"/>
              <a:cs typeface="Raleway SemiBold"/>
              <a:sym typeface="Raleway SemiBold"/>
            </a:endParaRPr>
          </a:p>
        </p:txBody>
      </p:sp>
      <p:pic>
        <p:nvPicPr>
          <p:cNvPr id="958" name="Google Shape;958;p222"/>
          <p:cNvPicPr preferRelativeResize="0"/>
          <p:nvPr/>
        </p:nvPicPr>
        <p:blipFill rotWithShape="1">
          <a:blip r:embed="rId4">
            <a:alphaModFix/>
          </a:blip>
          <a:srcRect b="15474" l="0" r="0" t="14408"/>
          <a:stretch/>
        </p:blipFill>
        <p:spPr>
          <a:xfrm>
            <a:off x="2263638" y="1200879"/>
            <a:ext cx="1729851" cy="2060072"/>
          </a:xfrm>
          <a:prstGeom prst="rect">
            <a:avLst/>
          </a:prstGeom>
          <a:noFill/>
          <a:ln>
            <a:noFill/>
          </a:ln>
        </p:spPr>
      </p:pic>
      <p:pic>
        <p:nvPicPr>
          <p:cNvPr id="959" name="Google Shape;959;p222"/>
          <p:cNvPicPr preferRelativeResize="0"/>
          <p:nvPr/>
        </p:nvPicPr>
        <p:blipFill rotWithShape="1">
          <a:blip r:embed="rId5">
            <a:alphaModFix/>
          </a:blip>
          <a:srcRect b="5349" l="-12909" r="-9684" t="14682"/>
          <a:stretch/>
        </p:blipFill>
        <p:spPr>
          <a:xfrm>
            <a:off x="4927250" y="1245800"/>
            <a:ext cx="2120650" cy="2349626"/>
          </a:xfrm>
          <a:prstGeom prst="rect">
            <a:avLst/>
          </a:prstGeom>
          <a:noFill/>
          <a:ln>
            <a:noFill/>
          </a:ln>
        </p:spPr>
      </p:pic>
      <p:pic>
        <p:nvPicPr>
          <p:cNvPr id="960" name="Google Shape;960;p222" title="Amir Audio.mp3">
            <a:hlinkClick r:id="rId6"/>
          </p:cNvPr>
          <p:cNvPicPr preferRelativeResize="0"/>
          <p:nvPr/>
        </p:nvPicPr>
        <p:blipFill>
          <a:blip r:embed="rId7">
            <a:alphaModFix/>
          </a:blip>
          <a:stretch>
            <a:fillRect/>
          </a:stretch>
        </p:blipFill>
        <p:spPr>
          <a:xfrm>
            <a:off x="2805031" y="3407494"/>
            <a:ext cx="574606" cy="574606"/>
          </a:xfrm>
          <a:prstGeom prst="rect">
            <a:avLst/>
          </a:prstGeom>
          <a:noFill/>
          <a:ln>
            <a:noFill/>
          </a:ln>
        </p:spPr>
      </p:pic>
      <p:pic>
        <p:nvPicPr>
          <p:cNvPr id="961" name="Google Shape;961;p222" title="Yasmin Audio.mp3">
            <a:hlinkClick r:id="rId8"/>
          </p:cNvPr>
          <p:cNvPicPr preferRelativeResize="0"/>
          <p:nvPr/>
        </p:nvPicPr>
        <p:blipFill>
          <a:blip r:embed="rId7">
            <a:alphaModFix/>
          </a:blip>
          <a:stretch>
            <a:fillRect/>
          </a:stretch>
        </p:blipFill>
        <p:spPr>
          <a:xfrm>
            <a:off x="5728106" y="3407494"/>
            <a:ext cx="574599" cy="574599"/>
          </a:xfrm>
          <a:prstGeom prst="rect">
            <a:avLst/>
          </a:prstGeom>
          <a:noFill/>
          <a:ln>
            <a:noFill/>
          </a:ln>
        </p:spPr>
      </p:pic>
      <p:pic>
        <p:nvPicPr>
          <p:cNvPr descr="Google Shape;153;g1530a91a083_0_8" id="962" name="Google Shape;962;p222"/>
          <p:cNvPicPr preferRelativeResize="0"/>
          <p:nvPr/>
        </p:nvPicPr>
        <p:blipFill rotWithShape="1">
          <a:blip r:embed="rId9">
            <a:alphaModFix/>
          </a:blip>
          <a:srcRect b="0" l="0" r="0" t="0"/>
          <a:stretch/>
        </p:blipFill>
        <p:spPr>
          <a:xfrm>
            <a:off x="8285719" y="4482648"/>
            <a:ext cx="664557" cy="503382"/>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6" name="Shape 966"/>
        <p:cNvGrpSpPr/>
        <p:nvPr/>
      </p:nvGrpSpPr>
      <p:grpSpPr>
        <a:xfrm>
          <a:off x="0" y="0"/>
          <a:ext cx="0" cy="0"/>
          <a:chOff x="0" y="0"/>
          <a:chExt cx="0" cy="0"/>
        </a:xfrm>
      </p:grpSpPr>
      <p:pic>
        <p:nvPicPr>
          <p:cNvPr id="967" name="Google Shape;967;p223"/>
          <p:cNvPicPr preferRelativeResize="0"/>
          <p:nvPr/>
        </p:nvPicPr>
        <p:blipFill>
          <a:blip r:embed="rId3">
            <a:alphaModFix/>
          </a:blip>
          <a:stretch>
            <a:fillRect/>
          </a:stretch>
        </p:blipFill>
        <p:spPr>
          <a:xfrm>
            <a:off x="-693594" y="51040"/>
            <a:ext cx="9636590" cy="7141370"/>
          </a:xfrm>
          <a:prstGeom prst="rect">
            <a:avLst/>
          </a:prstGeom>
          <a:noFill/>
          <a:ln>
            <a:noFill/>
          </a:ln>
        </p:spPr>
      </p:pic>
      <p:sp>
        <p:nvSpPr>
          <p:cNvPr id="968" name="Google Shape;968;p223"/>
          <p:cNvSpPr txBox="1"/>
          <p:nvPr/>
        </p:nvSpPr>
        <p:spPr>
          <a:xfrm>
            <a:off x="3478325" y="346300"/>
            <a:ext cx="2653800" cy="507900"/>
          </a:xfrm>
          <a:prstGeom prst="rect">
            <a:avLst/>
          </a:prstGeom>
          <a:noFill/>
          <a:ln>
            <a:noFill/>
          </a:ln>
        </p:spPr>
        <p:txBody>
          <a:bodyPr anchorCtr="0" anchor="t" bIns="22850" lIns="45700" spcFirstLastPara="1" rIns="45700" wrap="square" tIns="22850">
            <a:spAutoFit/>
          </a:bodyPr>
          <a:lstStyle/>
          <a:p>
            <a:pPr indent="0" lvl="0" marL="0" marR="0" rtl="0" algn="ctr">
              <a:lnSpc>
                <a:spcPct val="168181"/>
              </a:lnSpc>
              <a:spcBef>
                <a:spcPts val="0"/>
              </a:spcBef>
              <a:spcAft>
                <a:spcPts val="0"/>
              </a:spcAft>
              <a:buClr>
                <a:srgbClr val="002060"/>
              </a:buClr>
              <a:buSzPts val="2200"/>
              <a:buFont typeface="Raleway"/>
              <a:buNone/>
            </a:pPr>
            <a:r>
              <a:rPr b="1" lang="en" sz="3000">
                <a:solidFill>
                  <a:srgbClr val="002060"/>
                </a:solidFill>
                <a:latin typeface="Open Sans"/>
                <a:ea typeface="Open Sans"/>
                <a:cs typeface="Open Sans"/>
                <a:sym typeface="Open Sans"/>
              </a:rPr>
              <a:t>Live Demo</a:t>
            </a:r>
            <a:endParaRPr b="1" sz="3000">
              <a:solidFill>
                <a:srgbClr val="002060"/>
              </a:solidFill>
              <a:latin typeface="Open Sans"/>
              <a:ea typeface="Open Sans"/>
              <a:cs typeface="Open Sans"/>
              <a:sym typeface="Open Sans"/>
            </a:endParaRPr>
          </a:p>
        </p:txBody>
      </p:sp>
      <p:pic>
        <p:nvPicPr>
          <p:cNvPr descr="Readspeaker being used on multiple devices" id="969" name="Google Shape;969;p223"/>
          <p:cNvPicPr preferRelativeResize="0"/>
          <p:nvPr/>
        </p:nvPicPr>
        <p:blipFill rotWithShape="1">
          <a:blip r:embed="rId4">
            <a:alphaModFix/>
          </a:blip>
          <a:srcRect b="-4512" l="0" r="0" t="11851"/>
          <a:stretch/>
        </p:blipFill>
        <p:spPr>
          <a:xfrm>
            <a:off x="1199825" y="913835"/>
            <a:ext cx="6744350" cy="4165711"/>
          </a:xfrm>
          <a:prstGeom prst="rect">
            <a:avLst/>
          </a:prstGeom>
          <a:noFill/>
          <a:ln>
            <a:noFill/>
          </a:ln>
        </p:spPr>
      </p:pic>
      <p:pic>
        <p:nvPicPr>
          <p:cNvPr descr="Google Shape;153;g1530a91a083_0_8" id="970" name="Google Shape;970;p223"/>
          <p:cNvPicPr preferRelativeResize="0"/>
          <p:nvPr/>
        </p:nvPicPr>
        <p:blipFill rotWithShape="1">
          <a:blip r:embed="rId5">
            <a:alphaModFix/>
          </a:blip>
          <a:srcRect b="0" l="0" r="0" t="0"/>
          <a:stretch/>
        </p:blipFill>
        <p:spPr>
          <a:xfrm>
            <a:off x="8285719" y="4482648"/>
            <a:ext cx="664557" cy="503382"/>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4" name="Shape 974"/>
        <p:cNvGrpSpPr/>
        <p:nvPr/>
      </p:nvGrpSpPr>
      <p:grpSpPr>
        <a:xfrm>
          <a:off x="0" y="0"/>
          <a:ext cx="0" cy="0"/>
          <a:chOff x="0" y="0"/>
          <a:chExt cx="0" cy="0"/>
        </a:xfrm>
      </p:grpSpPr>
      <p:pic>
        <p:nvPicPr>
          <p:cNvPr id="975" name="Google Shape;975;p224"/>
          <p:cNvPicPr preferRelativeResize="0"/>
          <p:nvPr/>
        </p:nvPicPr>
        <p:blipFill>
          <a:blip r:embed="rId3">
            <a:alphaModFix/>
          </a:blip>
          <a:stretch>
            <a:fillRect/>
          </a:stretch>
        </p:blipFill>
        <p:spPr>
          <a:xfrm>
            <a:off x="-693594" y="51040"/>
            <a:ext cx="9636590" cy="7141370"/>
          </a:xfrm>
          <a:prstGeom prst="rect">
            <a:avLst/>
          </a:prstGeom>
          <a:noFill/>
          <a:ln>
            <a:noFill/>
          </a:ln>
        </p:spPr>
      </p:pic>
      <p:pic>
        <p:nvPicPr>
          <p:cNvPr descr="Google Shape;153;g1530a91a083_0_8" id="976" name="Google Shape;976;p224"/>
          <p:cNvPicPr preferRelativeResize="0"/>
          <p:nvPr/>
        </p:nvPicPr>
        <p:blipFill rotWithShape="1">
          <a:blip r:embed="rId4">
            <a:alphaModFix/>
          </a:blip>
          <a:srcRect b="0" l="0" r="0" t="0"/>
          <a:stretch/>
        </p:blipFill>
        <p:spPr>
          <a:xfrm>
            <a:off x="8285719" y="4482648"/>
            <a:ext cx="664557" cy="503382"/>
          </a:xfrm>
          <a:prstGeom prst="rect">
            <a:avLst/>
          </a:prstGeom>
          <a:noFill/>
          <a:ln>
            <a:noFill/>
          </a:ln>
        </p:spPr>
      </p:pic>
      <p:sp>
        <p:nvSpPr>
          <p:cNvPr id="977" name="Google Shape;977;p224"/>
          <p:cNvSpPr/>
          <p:nvPr/>
        </p:nvSpPr>
        <p:spPr>
          <a:xfrm>
            <a:off x="5123775" y="629700"/>
            <a:ext cx="2669400" cy="1031100"/>
          </a:xfrm>
          <a:prstGeom prst="rect">
            <a:avLst/>
          </a:prstGeom>
          <a:solidFill>
            <a:schemeClr val="lt1"/>
          </a:solidFill>
          <a:ln cap="flat" cmpd="sng" w="12700">
            <a:solidFill>
              <a:schemeClr val="lt1"/>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2100"/>
              <a:buFont typeface="Arial"/>
              <a:buNone/>
            </a:pPr>
            <a:r>
              <a:rPr lang="en" sz="2100">
                <a:solidFill>
                  <a:schemeClr val="dk1"/>
                </a:solidFill>
                <a:latin typeface="Open Sans"/>
                <a:ea typeface="Open Sans"/>
                <a:cs typeface="Open Sans"/>
                <a:sym typeface="Open Sans"/>
              </a:rPr>
              <a:t>Contact us</a:t>
            </a:r>
            <a:r>
              <a:rPr i="0" lang="en" sz="2100" u="none" cap="none" strike="noStrike">
                <a:solidFill>
                  <a:schemeClr val="dk1"/>
                </a:solidFill>
                <a:latin typeface="Open Sans"/>
                <a:ea typeface="Open Sans"/>
                <a:cs typeface="Open Sans"/>
                <a:sym typeface="Open Sans"/>
              </a:rPr>
              <a:t> for more information or to set up a </a:t>
            </a:r>
            <a:r>
              <a:rPr lang="en" sz="2100">
                <a:solidFill>
                  <a:schemeClr val="dk1"/>
                </a:solidFill>
                <a:latin typeface="Open Sans"/>
                <a:ea typeface="Open Sans"/>
                <a:cs typeface="Open Sans"/>
                <a:sym typeface="Open Sans"/>
              </a:rPr>
              <a:t>demo</a:t>
            </a:r>
            <a:endParaRPr i="0" sz="2100" u="none" cap="none" strike="noStrike">
              <a:solidFill>
                <a:schemeClr val="dk1"/>
              </a:solidFill>
              <a:latin typeface="Open Sans"/>
              <a:ea typeface="Open Sans"/>
              <a:cs typeface="Open Sans"/>
              <a:sym typeface="Open Sans"/>
            </a:endParaRPr>
          </a:p>
        </p:txBody>
      </p:sp>
      <p:sp>
        <p:nvSpPr>
          <p:cNvPr id="978" name="Google Shape;978;p224"/>
          <p:cNvSpPr txBox="1"/>
          <p:nvPr/>
        </p:nvSpPr>
        <p:spPr>
          <a:xfrm>
            <a:off x="465225" y="1660800"/>
            <a:ext cx="2640900" cy="1821900"/>
          </a:xfrm>
          <a:prstGeom prst="rect">
            <a:avLst/>
          </a:prstGeom>
          <a:noFill/>
          <a:ln>
            <a:noFill/>
          </a:ln>
        </p:spPr>
        <p:txBody>
          <a:bodyPr anchorCtr="0" anchor="t" bIns="25700" lIns="51425" spcFirstLastPara="1" rIns="51425" wrap="square" tIns="25700">
            <a:spAutoFit/>
          </a:bodyPr>
          <a:lstStyle/>
          <a:p>
            <a:pPr indent="0" lvl="0" marL="0" marR="0" rtl="0" algn="l">
              <a:lnSpc>
                <a:spcPct val="100000"/>
              </a:lnSpc>
              <a:spcBef>
                <a:spcPts val="0"/>
              </a:spcBef>
              <a:spcAft>
                <a:spcPts val="0"/>
              </a:spcAft>
              <a:buClr>
                <a:srgbClr val="000000"/>
              </a:buClr>
              <a:buSzPts val="8100"/>
              <a:buFont typeface="Arial"/>
              <a:buNone/>
            </a:pPr>
            <a:r>
              <a:rPr b="1" i="0" lang="en" sz="8100" u="none" cap="none" strike="noStrike">
                <a:solidFill>
                  <a:schemeClr val="dk1"/>
                </a:solidFill>
                <a:latin typeface="Open Sans"/>
                <a:ea typeface="Open Sans"/>
                <a:cs typeface="Open Sans"/>
                <a:sym typeface="Open Sans"/>
              </a:rPr>
              <a:t>Q&amp;A</a:t>
            </a:r>
            <a:endParaRPr b="0" i="0" sz="7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Open Sans"/>
              <a:ea typeface="Open Sans"/>
              <a:cs typeface="Open Sans"/>
              <a:sym typeface="Open Sans"/>
            </a:endParaRPr>
          </a:p>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chemeClr val="dk1"/>
              </a:solidFill>
              <a:latin typeface="Open Sans"/>
              <a:ea typeface="Open Sans"/>
              <a:cs typeface="Open Sans"/>
              <a:sym typeface="Open Sans"/>
            </a:endParaRPr>
          </a:p>
          <a:p>
            <a:pPr indent="0" lvl="0" marL="0" marR="0" rtl="0" algn="l">
              <a:lnSpc>
                <a:spcPct val="100000"/>
              </a:lnSpc>
              <a:spcBef>
                <a:spcPts val="0"/>
              </a:spcBef>
              <a:spcAft>
                <a:spcPts val="0"/>
              </a:spcAft>
              <a:buClr>
                <a:srgbClr val="000000"/>
              </a:buClr>
              <a:buSzPts val="800"/>
              <a:buFont typeface="Arial"/>
              <a:buNone/>
            </a:pPr>
            <a:r>
              <a:t/>
            </a:r>
            <a:endParaRPr b="0" i="0" sz="800" u="none" cap="none" strike="noStrike">
              <a:solidFill>
                <a:schemeClr val="dk1"/>
              </a:solidFill>
              <a:latin typeface="Arial"/>
              <a:ea typeface="Arial"/>
              <a:cs typeface="Arial"/>
              <a:sym typeface="Arial"/>
            </a:endParaRPr>
          </a:p>
        </p:txBody>
      </p:sp>
      <p:pic>
        <p:nvPicPr>
          <p:cNvPr id="979" name="Google Shape;979;p224"/>
          <p:cNvPicPr preferRelativeResize="0"/>
          <p:nvPr/>
        </p:nvPicPr>
        <p:blipFill>
          <a:blip r:embed="rId5">
            <a:alphaModFix/>
          </a:blip>
          <a:stretch>
            <a:fillRect/>
          </a:stretch>
        </p:blipFill>
        <p:spPr>
          <a:xfrm>
            <a:off x="5591875" y="1705150"/>
            <a:ext cx="1733200" cy="17332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132A45"/>
      </a:dk1>
      <a:lt1>
        <a:srgbClr val="FFFFFF"/>
      </a:lt1>
      <a:dk2>
        <a:srgbClr val="595959"/>
      </a:dk2>
      <a:lt2>
        <a:srgbClr val="CFD7DF"/>
      </a:lt2>
      <a:accent1>
        <a:srgbClr val="6F4FF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Custom 3">
      <a:dk1>
        <a:srgbClr val="3F4A5C"/>
      </a:dk1>
      <a:lt1>
        <a:srgbClr val="FFFFFF"/>
      </a:lt1>
      <a:dk2>
        <a:srgbClr val="3F4A5C"/>
      </a:dk2>
      <a:lt2>
        <a:srgbClr val="FFFFFF"/>
      </a:lt2>
      <a:accent1>
        <a:srgbClr val="4177C9"/>
      </a:accent1>
      <a:accent2>
        <a:srgbClr val="4177C9"/>
      </a:accent2>
      <a:accent3>
        <a:srgbClr val="F9FAFD"/>
      </a:accent3>
      <a:accent4>
        <a:srgbClr val="8CADDE"/>
      </a:accent4>
      <a:accent5>
        <a:srgbClr val="B3C8E9"/>
      </a:accent5>
      <a:accent6>
        <a:srgbClr val="313131"/>
      </a:accent6>
      <a:hlink>
        <a:srgbClr val="212121"/>
      </a:hlink>
      <a:folHlink>
        <a:srgbClr val="4177C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